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0" r:id="rId3"/>
    <p:sldId id="298" r:id="rId4"/>
    <p:sldId id="271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304" r:id="rId17"/>
    <p:sldId id="257" r:id="rId18"/>
    <p:sldId id="274" r:id="rId19"/>
    <p:sldId id="299" r:id="rId20"/>
    <p:sldId id="275" r:id="rId21"/>
    <p:sldId id="276" r:id="rId22"/>
    <p:sldId id="300" r:id="rId23"/>
    <p:sldId id="277" r:id="rId24"/>
    <p:sldId id="301" r:id="rId25"/>
    <p:sldId id="279" r:id="rId26"/>
    <p:sldId id="280" r:id="rId27"/>
    <p:sldId id="281" r:id="rId28"/>
    <p:sldId id="302" r:id="rId29"/>
    <p:sldId id="282" r:id="rId30"/>
    <p:sldId id="305" r:id="rId31"/>
    <p:sldId id="306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4" r:id="rId43"/>
    <p:sldId id="295" r:id="rId44"/>
    <p:sldId id="296" r:id="rId45"/>
    <p:sldId id="293" r:id="rId46"/>
    <p:sldId id="303" r:id="rId47"/>
    <p:sldId id="297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32" d="100"/>
          <a:sy n="32" d="100"/>
        </p:scale>
        <p:origin x="-2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CA24E1-AA05-2C4F-B314-C4C3A4A4640E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4E28D4-04A8-9245-B659-79D109BD8A2B}">
      <dgm:prSet phldrT="[Text]" custT="1"/>
      <dgm:spPr>
        <a:solidFill>
          <a:srgbClr val="660066"/>
        </a:solidFill>
      </dgm:spPr>
      <dgm:t>
        <a:bodyPr/>
        <a:lstStyle/>
        <a:p>
          <a:r>
            <a:rPr lang="en-US" sz="2800" b="1" dirty="0" smtClean="0"/>
            <a:t>What is allergy?</a:t>
          </a:r>
          <a:endParaRPr lang="en-US" sz="2800" b="1" dirty="0"/>
        </a:p>
      </dgm:t>
    </dgm:pt>
    <dgm:pt modelId="{12D9AE5B-BA61-1A4A-B97E-3463F383E517}" type="parTrans" cxnId="{B8CD29E6-1B2F-0B43-A93C-DB14AF5DA4DF}">
      <dgm:prSet/>
      <dgm:spPr/>
      <dgm:t>
        <a:bodyPr/>
        <a:lstStyle/>
        <a:p>
          <a:endParaRPr lang="en-US" sz="2800"/>
        </a:p>
      </dgm:t>
    </dgm:pt>
    <dgm:pt modelId="{2B8F61FE-9E59-5C40-B502-E2E32D98BCC9}" type="sibTrans" cxnId="{B8CD29E6-1B2F-0B43-A93C-DB14AF5DA4DF}">
      <dgm:prSet/>
      <dgm:spPr/>
      <dgm:t>
        <a:bodyPr/>
        <a:lstStyle/>
        <a:p>
          <a:endParaRPr lang="en-US" sz="2800"/>
        </a:p>
      </dgm:t>
    </dgm:pt>
    <dgm:pt modelId="{B7184AF3-C65A-1C4B-A997-41210283DBAF}">
      <dgm:prSet phldrT="[Text]" custT="1"/>
      <dgm:spPr>
        <a:solidFill>
          <a:srgbClr val="0000FF"/>
        </a:solidFill>
      </dgm:spPr>
      <dgm:t>
        <a:bodyPr/>
        <a:lstStyle/>
        <a:p>
          <a:r>
            <a:rPr lang="en-US" sz="2800" b="1" dirty="0" smtClean="0"/>
            <a:t>Skin test</a:t>
          </a:r>
          <a:endParaRPr lang="en-US" sz="2800" b="1" dirty="0"/>
        </a:p>
      </dgm:t>
    </dgm:pt>
    <dgm:pt modelId="{EA0BF1DC-4163-194D-AEB5-B4B06CAD2E3E}" type="parTrans" cxnId="{B4CC9946-0EE2-9741-82AA-27860C8DA5F7}">
      <dgm:prSet/>
      <dgm:spPr/>
      <dgm:t>
        <a:bodyPr/>
        <a:lstStyle/>
        <a:p>
          <a:endParaRPr lang="en-US" sz="2800"/>
        </a:p>
      </dgm:t>
    </dgm:pt>
    <dgm:pt modelId="{1B1A2203-ABED-0C46-AA03-9A502A5B5C6A}" type="sibTrans" cxnId="{B4CC9946-0EE2-9741-82AA-27860C8DA5F7}">
      <dgm:prSet/>
      <dgm:spPr/>
      <dgm:t>
        <a:bodyPr/>
        <a:lstStyle/>
        <a:p>
          <a:endParaRPr lang="en-US" sz="2800"/>
        </a:p>
      </dgm:t>
    </dgm:pt>
    <dgm:pt modelId="{A8773D92-08AC-9E41-862E-25B29831EC9D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2800" b="1" dirty="0" smtClean="0"/>
            <a:t>Provocation test</a:t>
          </a:r>
          <a:endParaRPr lang="en-US" sz="2800" b="1" dirty="0"/>
        </a:p>
      </dgm:t>
    </dgm:pt>
    <dgm:pt modelId="{B9C3D560-B587-B94F-A22D-BFDE4C890565}" type="parTrans" cxnId="{F448D99D-8A11-5C48-9F64-CF37C5C4DA5E}">
      <dgm:prSet/>
      <dgm:spPr/>
      <dgm:t>
        <a:bodyPr/>
        <a:lstStyle/>
        <a:p>
          <a:endParaRPr lang="en-US" sz="2800"/>
        </a:p>
      </dgm:t>
    </dgm:pt>
    <dgm:pt modelId="{75314C82-9C52-9C47-B312-9E492E2EF2C8}" type="sibTrans" cxnId="{F448D99D-8A11-5C48-9F64-CF37C5C4DA5E}">
      <dgm:prSet/>
      <dgm:spPr/>
      <dgm:t>
        <a:bodyPr/>
        <a:lstStyle/>
        <a:p>
          <a:endParaRPr lang="en-US" sz="2800"/>
        </a:p>
      </dgm:t>
    </dgm:pt>
    <dgm:pt modelId="{DBF1109C-79C2-8F41-86FB-00817A0477F6}">
      <dgm:prSet phldrT="[Text]" custT="1"/>
      <dgm:spPr>
        <a:solidFill>
          <a:srgbClr val="800000"/>
        </a:solidFill>
      </dgm:spPr>
      <dgm:t>
        <a:bodyPr/>
        <a:lstStyle/>
        <a:p>
          <a:r>
            <a:rPr lang="en-US" sz="2800" b="1" dirty="0" smtClean="0"/>
            <a:t>Cellular allergy testing</a:t>
          </a:r>
          <a:endParaRPr lang="en-US" sz="2800" b="1" dirty="0"/>
        </a:p>
      </dgm:t>
    </dgm:pt>
    <dgm:pt modelId="{AA597C9C-25E8-A14C-A65D-76024C19D455}" type="parTrans" cxnId="{29ABF18C-2814-3F45-8CE3-99F5CA38CA25}">
      <dgm:prSet/>
      <dgm:spPr/>
      <dgm:t>
        <a:bodyPr/>
        <a:lstStyle/>
        <a:p>
          <a:endParaRPr lang="en-US" sz="2800"/>
        </a:p>
      </dgm:t>
    </dgm:pt>
    <dgm:pt modelId="{50C1FE3A-3658-6C4C-A3FB-252072B67058}" type="sibTrans" cxnId="{29ABF18C-2814-3F45-8CE3-99F5CA38CA25}">
      <dgm:prSet/>
      <dgm:spPr/>
      <dgm:t>
        <a:bodyPr/>
        <a:lstStyle/>
        <a:p>
          <a:endParaRPr lang="en-US" sz="2800"/>
        </a:p>
      </dgm:t>
    </dgm:pt>
    <dgm:pt modelId="{70B31DE2-E083-D845-B0E8-244C137BB7FD}">
      <dgm:prSet phldrT="[Text]" custT="1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sz="2800" b="1" dirty="0" smtClean="0"/>
            <a:t>Allergen-specific </a:t>
          </a:r>
          <a:r>
            <a:rPr lang="en-US" sz="2800" b="1" dirty="0" err="1" smtClean="0"/>
            <a:t>IgE</a:t>
          </a:r>
          <a:endParaRPr lang="en-US" sz="2800" b="1" dirty="0"/>
        </a:p>
      </dgm:t>
    </dgm:pt>
    <dgm:pt modelId="{EF0D66D6-B181-B246-9921-A4B67223AEDF}" type="parTrans" cxnId="{9220D070-BA2E-044C-8DEC-A12259B9811C}">
      <dgm:prSet/>
      <dgm:spPr/>
      <dgm:t>
        <a:bodyPr/>
        <a:lstStyle/>
        <a:p>
          <a:endParaRPr lang="en-US"/>
        </a:p>
      </dgm:t>
    </dgm:pt>
    <dgm:pt modelId="{6790EA42-0D0F-9A43-9BF8-13A3120BCE3E}" type="sibTrans" cxnId="{9220D070-BA2E-044C-8DEC-A12259B9811C}">
      <dgm:prSet/>
      <dgm:spPr/>
      <dgm:t>
        <a:bodyPr/>
        <a:lstStyle/>
        <a:p>
          <a:endParaRPr lang="en-US"/>
        </a:p>
      </dgm:t>
    </dgm:pt>
    <dgm:pt modelId="{9BE13E7D-977A-8748-80D7-5FB1BA3D8F6C}" type="pres">
      <dgm:prSet presAssocID="{EDCA24E1-AA05-2C4F-B314-C4C3A4A4640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331907-09DB-7046-9F5A-C76CC99D31BB}" type="pres">
      <dgm:prSet presAssocID="{B64E28D4-04A8-9245-B659-79D109BD8A2B}" presName="parentLin" presStyleCnt="0"/>
      <dgm:spPr/>
    </dgm:pt>
    <dgm:pt modelId="{85274C00-8FD3-0B40-952A-372DAEC6676A}" type="pres">
      <dgm:prSet presAssocID="{B64E28D4-04A8-9245-B659-79D109BD8A2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187A9C4-B788-6D43-9EFE-DEDE0B2D07A1}" type="pres">
      <dgm:prSet presAssocID="{B64E28D4-04A8-9245-B659-79D109BD8A2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C46AB-77FC-C946-9F23-701504200B7D}" type="pres">
      <dgm:prSet presAssocID="{B64E28D4-04A8-9245-B659-79D109BD8A2B}" presName="negativeSpace" presStyleCnt="0"/>
      <dgm:spPr/>
    </dgm:pt>
    <dgm:pt modelId="{AE7D7DE5-68E1-EF46-BF80-6C0E29C9E6BF}" type="pres">
      <dgm:prSet presAssocID="{B64E28D4-04A8-9245-B659-79D109BD8A2B}" presName="childText" presStyleLbl="conFgAcc1" presStyleIdx="0" presStyleCnt="5">
        <dgm:presLayoutVars>
          <dgm:bulletEnabled val="1"/>
        </dgm:presLayoutVars>
      </dgm:prSet>
      <dgm:spPr/>
    </dgm:pt>
    <dgm:pt modelId="{082E3CA5-2F4F-AA4A-904C-7C1F5E971C49}" type="pres">
      <dgm:prSet presAssocID="{2B8F61FE-9E59-5C40-B502-E2E32D98BCC9}" presName="spaceBetweenRectangles" presStyleCnt="0"/>
      <dgm:spPr/>
    </dgm:pt>
    <dgm:pt modelId="{78330E06-D367-8B40-BB9A-00FDE277B516}" type="pres">
      <dgm:prSet presAssocID="{B7184AF3-C65A-1C4B-A997-41210283DBAF}" presName="parentLin" presStyleCnt="0"/>
      <dgm:spPr/>
    </dgm:pt>
    <dgm:pt modelId="{7518EFC3-D0A1-EF43-9B78-240353DCFFC9}" type="pres">
      <dgm:prSet presAssocID="{B7184AF3-C65A-1C4B-A997-41210283DBA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3E40CBE2-8F03-0D4D-A9E9-972BA3DD41D9}" type="pres">
      <dgm:prSet presAssocID="{B7184AF3-C65A-1C4B-A997-41210283DBA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7AB77-C4AD-CF46-B832-6981024FC98E}" type="pres">
      <dgm:prSet presAssocID="{B7184AF3-C65A-1C4B-A997-41210283DBAF}" presName="negativeSpace" presStyleCnt="0"/>
      <dgm:spPr/>
    </dgm:pt>
    <dgm:pt modelId="{2AF43341-3555-6541-A801-E6069F028C85}" type="pres">
      <dgm:prSet presAssocID="{B7184AF3-C65A-1C4B-A997-41210283DBAF}" presName="childText" presStyleLbl="conFgAcc1" presStyleIdx="1" presStyleCnt="5">
        <dgm:presLayoutVars>
          <dgm:bulletEnabled val="1"/>
        </dgm:presLayoutVars>
      </dgm:prSet>
      <dgm:spPr/>
    </dgm:pt>
    <dgm:pt modelId="{928B3512-7B41-4041-893F-718F1F7EAF20}" type="pres">
      <dgm:prSet presAssocID="{1B1A2203-ABED-0C46-AA03-9A502A5B5C6A}" presName="spaceBetweenRectangles" presStyleCnt="0"/>
      <dgm:spPr/>
    </dgm:pt>
    <dgm:pt modelId="{B4ADF0E8-C6FF-D141-A7EE-A3E6C58AF067}" type="pres">
      <dgm:prSet presAssocID="{A8773D92-08AC-9E41-862E-25B29831EC9D}" presName="parentLin" presStyleCnt="0"/>
      <dgm:spPr/>
    </dgm:pt>
    <dgm:pt modelId="{B193BE0C-29AE-FA4F-9C01-BFDD402BABF0}" type="pres">
      <dgm:prSet presAssocID="{A8773D92-08AC-9E41-862E-25B29831EC9D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288319A-7FA0-D04A-B835-F49D3FDEAC2A}" type="pres">
      <dgm:prSet presAssocID="{A8773D92-08AC-9E41-862E-25B29831EC9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D1645-CE59-E542-9D97-F680C1D8532A}" type="pres">
      <dgm:prSet presAssocID="{A8773D92-08AC-9E41-862E-25B29831EC9D}" presName="negativeSpace" presStyleCnt="0"/>
      <dgm:spPr/>
    </dgm:pt>
    <dgm:pt modelId="{5628DF60-94D8-C643-BC66-B86D0A867CB0}" type="pres">
      <dgm:prSet presAssocID="{A8773D92-08AC-9E41-862E-25B29831EC9D}" presName="childText" presStyleLbl="conFgAcc1" presStyleIdx="2" presStyleCnt="5">
        <dgm:presLayoutVars>
          <dgm:bulletEnabled val="1"/>
        </dgm:presLayoutVars>
      </dgm:prSet>
      <dgm:spPr/>
    </dgm:pt>
    <dgm:pt modelId="{ABDBE380-40AE-F84B-99BF-69D961DE6ABC}" type="pres">
      <dgm:prSet presAssocID="{75314C82-9C52-9C47-B312-9E492E2EF2C8}" presName="spaceBetweenRectangles" presStyleCnt="0"/>
      <dgm:spPr/>
    </dgm:pt>
    <dgm:pt modelId="{A8F8FA39-4915-1747-843B-8672B99AB084}" type="pres">
      <dgm:prSet presAssocID="{70B31DE2-E083-D845-B0E8-244C137BB7FD}" presName="parentLin" presStyleCnt="0"/>
      <dgm:spPr/>
    </dgm:pt>
    <dgm:pt modelId="{9CE3806B-C05F-2B49-9DD8-052BD3FDEB5A}" type="pres">
      <dgm:prSet presAssocID="{70B31DE2-E083-D845-B0E8-244C137BB7FD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D3FA079D-F1CD-AD45-A1EE-91315D0E9CB2}" type="pres">
      <dgm:prSet presAssocID="{70B31DE2-E083-D845-B0E8-244C137BB7F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2245F-10BC-5644-A4C6-1A50DBA6FD49}" type="pres">
      <dgm:prSet presAssocID="{70B31DE2-E083-D845-B0E8-244C137BB7FD}" presName="negativeSpace" presStyleCnt="0"/>
      <dgm:spPr/>
    </dgm:pt>
    <dgm:pt modelId="{6E7C6F2C-3F30-D34A-BE44-C719E9D23F85}" type="pres">
      <dgm:prSet presAssocID="{70B31DE2-E083-D845-B0E8-244C137BB7FD}" presName="childText" presStyleLbl="conFgAcc1" presStyleIdx="3" presStyleCnt="5">
        <dgm:presLayoutVars>
          <dgm:bulletEnabled val="1"/>
        </dgm:presLayoutVars>
      </dgm:prSet>
      <dgm:spPr/>
    </dgm:pt>
    <dgm:pt modelId="{22B05270-DBD2-F441-A280-45B6B5BAA009}" type="pres">
      <dgm:prSet presAssocID="{6790EA42-0D0F-9A43-9BF8-13A3120BCE3E}" presName="spaceBetweenRectangles" presStyleCnt="0"/>
      <dgm:spPr/>
    </dgm:pt>
    <dgm:pt modelId="{42C281EB-0233-9045-AA84-5EB75E462045}" type="pres">
      <dgm:prSet presAssocID="{DBF1109C-79C2-8F41-86FB-00817A0477F6}" presName="parentLin" presStyleCnt="0"/>
      <dgm:spPr/>
    </dgm:pt>
    <dgm:pt modelId="{79C559F2-E8A7-ED43-A99A-C61B59F9ED14}" type="pres">
      <dgm:prSet presAssocID="{DBF1109C-79C2-8F41-86FB-00817A0477F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C474CEFD-146C-ED4F-B815-A6A76A7BF4ED}" type="pres">
      <dgm:prSet presAssocID="{DBF1109C-79C2-8F41-86FB-00817A0477F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5F68E-BDBB-CB47-AE92-C2BEF330D2EE}" type="pres">
      <dgm:prSet presAssocID="{DBF1109C-79C2-8F41-86FB-00817A0477F6}" presName="negativeSpace" presStyleCnt="0"/>
      <dgm:spPr/>
    </dgm:pt>
    <dgm:pt modelId="{EAD349DD-22C8-7C47-A544-A2CFB0423D2B}" type="pres">
      <dgm:prSet presAssocID="{DBF1109C-79C2-8F41-86FB-00817A0477F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448D99D-8A11-5C48-9F64-CF37C5C4DA5E}" srcId="{EDCA24E1-AA05-2C4F-B314-C4C3A4A4640E}" destId="{A8773D92-08AC-9E41-862E-25B29831EC9D}" srcOrd="2" destOrd="0" parTransId="{B9C3D560-B587-B94F-A22D-BFDE4C890565}" sibTransId="{75314C82-9C52-9C47-B312-9E492E2EF2C8}"/>
    <dgm:cxn modelId="{FBF48EBD-AF1E-AB49-BB86-2A770B14099F}" type="presOf" srcId="{70B31DE2-E083-D845-B0E8-244C137BB7FD}" destId="{9CE3806B-C05F-2B49-9DD8-052BD3FDEB5A}" srcOrd="0" destOrd="0" presId="urn:microsoft.com/office/officeart/2005/8/layout/list1"/>
    <dgm:cxn modelId="{B8CD29E6-1B2F-0B43-A93C-DB14AF5DA4DF}" srcId="{EDCA24E1-AA05-2C4F-B314-C4C3A4A4640E}" destId="{B64E28D4-04A8-9245-B659-79D109BD8A2B}" srcOrd="0" destOrd="0" parTransId="{12D9AE5B-BA61-1A4A-B97E-3463F383E517}" sibTransId="{2B8F61FE-9E59-5C40-B502-E2E32D98BCC9}"/>
    <dgm:cxn modelId="{84EEBC60-0BF3-E742-9E83-1A792EE868A2}" type="presOf" srcId="{B7184AF3-C65A-1C4B-A997-41210283DBAF}" destId="{7518EFC3-D0A1-EF43-9B78-240353DCFFC9}" srcOrd="0" destOrd="0" presId="urn:microsoft.com/office/officeart/2005/8/layout/list1"/>
    <dgm:cxn modelId="{9220D070-BA2E-044C-8DEC-A12259B9811C}" srcId="{EDCA24E1-AA05-2C4F-B314-C4C3A4A4640E}" destId="{70B31DE2-E083-D845-B0E8-244C137BB7FD}" srcOrd="3" destOrd="0" parTransId="{EF0D66D6-B181-B246-9921-A4B67223AEDF}" sibTransId="{6790EA42-0D0F-9A43-9BF8-13A3120BCE3E}"/>
    <dgm:cxn modelId="{F3D63451-DF29-A644-A4D4-693987CB01CF}" type="presOf" srcId="{A8773D92-08AC-9E41-862E-25B29831EC9D}" destId="{B193BE0C-29AE-FA4F-9C01-BFDD402BABF0}" srcOrd="0" destOrd="0" presId="urn:microsoft.com/office/officeart/2005/8/layout/list1"/>
    <dgm:cxn modelId="{FDBFC171-F3C3-0A4E-AF84-30860AE5E395}" type="presOf" srcId="{EDCA24E1-AA05-2C4F-B314-C4C3A4A4640E}" destId="{9BE13E7D-977A-8748-80D7-5FB1BA3D8F6C}" srcOrd="0" destOrd="0" presId="urn:microsoft.com/office/officeart/2005/8/layout/list1"/>
    <dgm:cxn modelId="{15AD8320-5DC7-DB48-84D3-02A6F330DA31}" type="presOf" srcId="{70B31DE2-E083-D845-B0E8-244C137BB7FD}" destId="{D3FA079D-F1CD-AD45-A1EE-91315D0E9CB2}" srcOrd="1" destOrd="0" presId="urn:microsoft.com/office/officeart/2005/8/layout/list1"/>
    <dgm:cxn modelId="{B4CC9946-0EE2-9741-82AA-27860C8DA5F7}" srcId="{EDCA24E1-AA05-2C4F-B314-C4C3A4A4640E}" destId="{B7184AF3-C65A-1C4B-A997-41210283DBAF}" srcOrd="1" destOrd="0" parTransId="{EA0BF1DC-4163-194D-AEB5-B4B06CAD2E3E}" sibTransId="{1B1A2203-ABED-0C46-AA03-9A502A5B5C6A}"/>
    <dgm:cxn modelId="{A7F409A2-6C70-4149-9FB0-5DB2B94A42E2}" type="presOf" srcId="{DBF1109C-79C2-8F41-86FB-00817A0477F6}" destId="{C474CEFD-146C-ED4F-B815-A6A76A7BF4ED}" srcOrd="1" destOrd="0" presId="urn:microsoft.com/office/officeart/2005/8/layout/list1"/>
    <dgm:cxn modelId="{8BE005F9-D443-FB43-96BA-B67D586B6B5B}" type="presOf" srcId="{DBF1109C-79C2-8F41-86FB-00817A0477F6}" destId="{79C559F2-E8A7-ED43-A99A-C61B59F9ED14}" srcOrd="0" destOrd="0" presId="urn:microsoft.com/office/officeart/2005/8/layout/list1"/>
    <dgm:cxn modelId="{3EE865D3-C851-1D42-A652-4FFF6C676661}" type="presOf" srcId="{B64E28D4-04A8-9245-B659-79D109BD8A2B}" destId="{D187A9C4-B788-6D43-9EFE-DEDE0B2D07A1}" srcOrd="1" destOrd="0" presId="urn:microsoft.com/office/officeart/2005/8/layout/list1"/>
    <dgm:cxn modelId="{29ABF18C-2814-3F45-8CE3-99F5CA38CA25}" srcId="{EDCA24E1-AA05-2C4F-B314-C4C3A4A4640E}" destId="{DBF1109C-79C2-8F41-86FB-00817A0477F6}" srcOrd="4" destOrd="0" parTransId="{AA597C9C-25E8-A14C-A65D-76024C19D455}" sibTransId="{50C1FE3A-3658-6C4C-A3FB-252072B67058}"/>
    <dgm:cxn modelId="{2C7BA411-EC1A-5647-A3CD-E2788256AFAC}" type="presOf" srcId="{B64E28D4-04A8-9245-B659-79D109BD8A2B}" destId="{85274C00-8FD3-0B40-952A-372DAEC6676A}" srcOrd="0" destOrd="0" presId="urn:microsoft.com/office/officeart/2005/8/layout/list1"/>
    <dgm:cxn modelId="{B0D25E0A-11FD-A049-8B34-7CBCE75B2ABE}" type="presOf" srcId="{B7184AF3-C65A-1C4B-A997-41210283DBAF}" destId="{3E40CBE2-8F03-0D4D-A9E9-972BA3DD41D9}" srcOrd="1" destOrd="0" presId="urn:microsoft.com/office/officeart/2005/8/layout/list1"/>
    <dgm:cxn modelId="{0185EE55-BCD2-4145-8967-318CCAA144BC}" type="presOf" srcId="{A8773D92-08AC-9E41-862E-25B29831EC9D}" destId="{C288319A-7FA0-D04A-B835-F49D3FDEAC2A}" srcOrd="1" destOrd="0" presId="urn:microsoft.com/office/officeart/2005/8/layout/list1"/>
    <dgm:cxn modelId="{7510E5C3-241C-914E-A5C7-E0095F67EF24}" type="presParOf" srcId="{9BE13E7D-977A-8748-80D7-5FB1BA3D8F6C}" destId="{32331907-09DB-7046-9F5A-C76CC99D31BB}" srcOrd="0" destOrd="0" presId="urn:microsoft.com/office/officeart/2005/8/layout/list1"/>
    <dgm:cxn modelId="{9F267F08-15CA-9746-B2D5-338798814461}" type="presParOf" srcId="{32331907-09DB-7046-9F5A-C76CC99D31BB}" destId="{85274C00-8FD3-0B40-952A-372DAEC6676A}" srcOrd="0" destOrd="0" presId="urn:microsoft.com/office/officeart/2005/8/layout/list1"/>
    <dgm:cxn modelId="{1F6870DC-B2C7-3E46-8F13-F4F02E2D42B5}" type="presParOf" srcId="{32331907-09DB-7046-9F5A-C76CC99D31BB}" destId="{D187A9C4-B788-6D43-9EFE-DEDE0B2D07A1}" srcOrd="1" destOrd="0" presId="urn:microsoft.com/office/officeart/2005/8/layout/list1"/>
    <dgm:cxn modelId="{F205E439-4158-EB43-8FA0-D2BAD405D3AB}" type="presParOf" srcId="{9BE13E7D-977A-8748-80D7-5FB1BA3D8F6C}" destId="{D10C46AB-77FC-C946-9F23-701504200B7D}" srcOrd="1" destOrd="0" presId="urn:microsoft.com/office/officeart/2005/8/layout/list1"/>
    <dgm:cxn modelId="{9827729A-91F4-244A-A196-C026F68D4364}" type="presParOf" srcId="{9BE13E7D-977A-8748-80D7-5FB1BA3D8F6C}" destId="{AE7D7DE5-68E1-EF46-BF80-6C0E29C9E6BF}" srcOrd="2" destOrd="0" presId="urn:microsoft.com/office/officeart/2005/8/layout/list1"/>
    <dgm:cxn modelId="{D1DF7AF2-1E9F-3C4E-96B6-E2A1C35671EE}" type="presParOf" srcId="{9BE13E7D-977A-8748-80D7-5FB1BA3D8F6C}" destId="{082E3CA5-2F4F-AA4A-904C-7C1F5E971C49}" srcOrd="3" destOrd="0" presId="urn:microsoft.com/office/officeart/2005/8/layout/list1"/>
    <dgm:cxn modelId="{895E1B77-E0D6-9E4B-BF09-E09693B13540}" type="presParOf" srcId="{9BE13E7D-977A-8748-80D7-5FB1BA3D8F6C}" destId="{78330E06-D367-8B40-BB9A-00FDE277B516}" srcOrd="4" destOrd="0" presId="urn:microsoft.com/office/officeart/2005/8/layout/list1"/>
    <dgm:cxn modelId="{71AAD4D1-470E-A143-9F4C-7BD0B26F6AB3}" type="presParOf" srcId="{78330E06-D367-8B40-BB9A-00FDE277B516}" destId="{7518EFC3-D0A1-EF43-9B78-240353DCFFC9}" srcOrd="0" destOrd="0" presId="urn:microsoft.com/office/officeart/2005/8/layout/list1"/>
    <dgm:cxn modelId="{6C4E7062-7E85-C545-8E56-BE0517189015}" type="presParOf" srcId="{78330E06-D367-8B40-BB9A-00FDE277B516}" destId="{3E40CBE2-8F03-0D4D-A9E9-972BA3DD41D9}" srcOrd="1" destOrd="0" presId="urn:microsoft.com/office/officeart/2005/8/layout/list1"/>
    <dgm:cxn modelId="{506D70FF-4CA8-CD40-BACE-AFF9C33E4D74}" type="presParOf" srcId="{9BE13E7D-977A-8748-80D7-5FB1BA3D8F6C}" destId="{05C7AB77-C4AD-CF46-B832-6981024FC98E}" srcOrd="5" destOrd="0" presId="urn:microsoft.com/office/officeart/2005/8/layout/list1"/>
    <dgm:cxn modelId="{71C0ABDA-3E4D-834A-B40F-76E67F508CAD}" type="presParOf" srcId="{9BE13E7D-977A-8748-80D7-5FB1BA3D8F6C}" destId="{2AF43341-3555-6541-A801-E6069F028C85}" srcOrd="6" destOrd="0" presId="urn:microsoft.com/office/officeart/2005/8/layout/list1"/>
    <dgm:cxn modelId="{B34F746C-193A-1747-9DCA-7EC1F3567E6D}" type="presParOf" srcId="{9BE13E7D-977A-8748-80D7-5FB1BA3D8F6C}" destId="{928B3512-7B41-4041-893F-718F1F7EAF20}" srcOrd="7" destOrd="0" presId="urn:microsoft.com/office/officeart/2005/8/layout/list1"/>
    <dgm:cxn modelId="{68B916DA-3AF1-5747-A541-D59C602735D2}" type="presParOf" srcId="{9BE13E7D-977A-8748-80D7-5FB1BA3D8F6C}" destId="{B4ADF0E8-C6FF-D141-A7EE-A3E6C58AF067}" srcOrd="8" destOrd="0" presId="urn:microsoft.com/office/officeart/2005/8/layout/list1"/>
    <dgm:cxn modelId="{28A3E6DF-8936-4A4F-B308-D06BAEEE4FEB}" type="presParOf" srcId="{B4ADF0E8-C6FF-D141-A7EE-A3E6C58AF067}" destId="{B193BE0C-29AE-FA4F-9C01-BFDD402BABF0}" srcOrd="0" destOrd="0" presId="urn:microsoft.com/office/officeart/2005/8/layout/list1"/>
    <dgm:cxn modelId="{B80D1DDA-D81E-2C46-A6AF-0FBE27608253}" type="presParOf" srcId="{B4ADF0E8-C6FF-D141-A7EE-A3E6C58AF067}" destId="{C288319A-7FA0-D04A-B835-F49D3FDEAC2A}" srcOrd="1" destOrd="0" presId="urn:microsoft.com/office/officeart/2005/8/layout/list1"/>
    <dgm:cxn modelId="{B0209E72-189F-1B4E-9C88-A6FD4558A952}" type="presParOf" srcId="{9BE13E7D-977A-8748-80D7-5FB1BA3D8F6C}" destId="{AFFD1645-CE59-E542-9D97-F680C1D8532A}" srcOrd="9" destOrd="0" presId="urn:microsoft.com/office/officeart/2005/8/layout/list1"/>
    <dgm:cxn modelId="{72F14EFF-710C-C54A-8D64-12E567278D24}" type="presParOf" srcId="{9BE13E7D-977A-8748-80D7-5FB1BA3D8F6C}" destId="{5628DF60-94D8-C643-BC66-B86D0A867CB0}" srcOrd="10" destOrd="0" presId="urn:microsoft.com/office/officeart/2005/8/layout/list1"/>
    <dgm:cxn modelId="{585A994C-5306-BC4C-A01E-F5915A4DCC12}" type="presParOf" srcId="{9BE13E7D-977A-8748-80D7-5FB1BA3D8F6C}" destId="{ABDBE380-40AE-F84B-99BF-69D961DE6ABC}" srcOrd="11" destOrd="0" presId="urn:microsoft.com/office/officeart/2005/8/layout/list1"/>
    <dgm:cxn modelId="{20F1A96E-8BE5-6C45-8C2A-CC75FA255A7A}" type="presParOf" srcId="{9BE13E7D-977A-8748-80D7-5FB1BA3D8F6C}" destId="{A8F8FA39-4915-1747-843B-8672B99AB084}" srcOrd="12" destOrd="0" presId="urn:microsoft.com/office/officeart/2005/8/layout/list1"/>
    <dgm:cxn modelId="{0454F163-1B6D-0C49-B1C5-8D971B301A97}" type="presParOf" srcId="{A8F8FA39-4915-1747-843B-8672B99AB084}" destId="{9CE3806B-C05F-2B49-9DD8-052BD3FDEB5A}" srcOrd="0" destOrd="0" presId="urn:microsoft.com/office/officeart/2005/8/layout/list1"/>
    <dgm:cxn modelId="{10A746E8-B32A-3646-87F3-89354FC819F4}" type="presParOf" srcId="{A8F8FA39-4915-1747-843B-8672B99AB084}" destId="{D3FA079D-F1CD-AD45-A1EE-91315D0E9CB2}" srcOrd="1" destOrd="0" presId="urn:microsoft.com/office/officeart/2005/8/layout/list1"/>
    <dgm:cxn modelId="{94A08DEA-CF47-8449-B12D-95B500FB1A75}" type="presParOf" srcId="{9BE13E7D-977A-8748-80D7-5FB1BA3D8F6C}" destId="{2852245F-10BC-5644-A4C6-1A50DBA6FD49}" srcOrd="13" destOrd="0" presId="urn:microsoft.com/office/officeart/2005/8/layout/list1"/>
    <dgm:cxn modelId="{A8D7B664-720C-944D-8994-D57439ABB860}" type="presParOf" srcId="{9BE13E7D-977A-8748-80D7-5FB1BA3D8F6C}" destId="{6E7C6F2C-3F30-D34A-BE44-C719E9D23F85}" srcOrd="14" destOrd="0" presId="urn:microsoft.com/office/officeart/2005/8/layout/list1"/>
    <dgm:cxn modelId="{BF5925C0-B2E1-1A4B-BA45-C7D39AC74756}" type="presParOf" srcId="{9BE13E7D-977A-8748-80D7-5FB1BA3D8F6C}" destId="{22B05270-DBD2-F441-A280-45B6B5BAA009}" srcOrd="15" destOrd="0" presId="urn:microsoft.com/office/officeart/2005/8/layout/list1"/>
    <dgm:cxn modelId="{879742E1-8FF2-E74D-B01F-4EB03C107340}" type="presParOf" srcId="{9BE13E7D-977A-8748-80D7-5FB1BA3D8F6C}" destId="{42C281EB-0233-9045-AA84-5EB75E462045}" srcOrd="16" destOrd="0" presId="urn:microsoft.com/office/officeart/2005/8/layout/list1"/>
    <dgm:cxn modelId="{EE39E190-3686-314E-8077-CFED9295773E}" type="presParOf" srcId="{42C281EB-0233-9045-AA84-5EB75E462045}" destId="{79C559F2-E8A7-ED43-A99A-C61B59F9ED14}" srcOrd="0" destOrd="0" presId="urn:microsoft.com/office/officeart/2005/8/layout/list1"/>
    <dgm:cxn modelId="{3C9B4C50-9D33-784F-86C3-40B691B62B0C}" type="presParOf" srcId="{42C281EB-0233-9045-AA84-5EB75E462045}" destId="{C474CEFD-146C-ED4F-B815-A6A76A7BF4ED}" srcOrd="1" destOrd="0" presId="urn:microsoft.com/office/officeart/2005/8/layout/list1"/>
    <dgm:cxn modelId="{A85BE7FA-8A6E-AF4C-B0DB-8FB00DF41D7D}" type="presParOf" srcId="{9BE13E7D-977A-8748-80D7-5FB1BA3D8F6C}" destId="{C745F68E-BDBB-CB47-AE92-C2BEF330D2EE}" srcOrd="17" destOrd="0" presId="urn:microsoft.com/office/officeart/2005/8/layout/list1"/>
    <dgm:cxn modelId="{157D7A3A-6C93-954E-A4D0-004A306132B6}" type="presParOf" srcId="{9BE13E7D-977A-8748-80D7-5FB1BA3D8F6C}" destId="{EAD349DD-22C8-7C47-A544-A2CFB0423D2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67F39-51A7-6C49-9465-8DE6F8887482}" type="doc">
      <dgm:prSet loTypeId="urn:microsoft.com/office/officeart/2009/3/layout/SnapshotPictureList" loCatId="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317BF78-CD29-D24A-92E9-0D91B0E6B39E}">
      <dgm:prSet phldrT="[Text]" custT="1"/>
      <dgm:spPr/>
      <dgm:t>
        <a:bodyPr/>
        <a:lstStyle/>
        <a:p>
          <a:r>
            <a:rPr lang="en-US" sz="2400" b="1" dirty="0" smtClean="0"/>
            <a:t>The term “Allergy” was born on July 24, 1906 </a:t>
          </a:r>
          <a:endParaRPr lang="en-US" sz="2400" b="1" dirty="0"/>
        </a:p>
      </dgm:t>
    </dgm:pt>
    <dgm:pt modelId="{2236FB0C-9256-344F-A985-1E3DB22FF405}" type="parTrans" cxnId="{9D9182B4-E2FA-1B42-9AF9-7F820DEF22B4}">
      <dgm:prSet/>
      <dgm:spPr/>
      <dgm:t>
        <a:bodyPr/>
        <a:lstStyle/>
        <a:p>
          <a:endParaRPr lang="en-US"/>
        </a:p>
      </dgm:t>
    </dgm:pt>
    <dgm:pt modelId="{B1DEE489-A7E0-F044-A142-C33A73BAA83A}" type="sibTrans" cxnId="{9D9182B4-E2FA-1B42-9AF9-7F820DEF22B4}">
      <dgm:prSet/>
      <dgm:spPr/>
      <dgm:t>
        <a:bodyPr/>
        <a:lstStyle/>
        <a:p>
          <a:endParaRPr lang="en-US"/>
        </a:p>
      </dgm:t>
    </dgm:pt>
    <dgm:pt modelId="{29D069F7-6792-5D4D-9FE9-581E1062207D}">
      <dgm:prSet phldrT="[Text]" custT="1"/>
      <dgm:spPr/>
      <dgm:t>
        <a:bodyPr/>
        <a:lstStyle/>
        <a:p>
          <a:pPr algn="ctr"/>
          <a:r>
            <a:rPr lang="en-US" sz="2400" b="1" dirty="0" smtClean="0"/>
            <a:t>“specifically altered reactivity of the organism”</a:t>
          </a:r>
          <a:endParaRPr lang="en-US" sz="2400" b="1" dirty="0"/>
        </a:p>
      </dgm:t>
    </dgm:pt>
    <dgm:pt modelId="{EC6FA8C4-67D5-4A40-8EE0-23809F501778}" type="parTrans" cxnId="{52B707DA-7BAA-6442-8343-F9F88BFFC250}">
      <dgm:prSet/>
      <dgm:spPr/>
      <dgm:t>
        <a:bodyPr/>
        <a:lstStyle/>
        <a:p>
          <a:endParaRPr lang="en-US"/>
        </a:p>
      </dgm:t>
    </dgm:pt>
    <dgm:pt modelId="{B8B3F778-6638-8C45-8E93-081C40BD84C6}" type="sibTrans" cxnId="{52B707DA-7BAA-6442-8343-F9F88BFFC250}">
      <dgm:prSet/>
      <dgm:spPr/>
      <dgm:t>
        <a:bodyPr/>
        <a:lstStyle/>
        <a:p>
          <a:endParaRPr lang="en-US"/>
        </a:p>
      </dgm:t>
    </dgm:pt>
    <dgm:pt modelId="{0F61CD60-98E4-1645-806B-F39C4E2607B4}" type="pres">
      <dgm:prSet presAssocID="{A9E67F39-51A7-6C49-9465-8DE6F8887482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9A29400-76D4-D04D-9B10-E3914933D5C8}" type="pres">
      <dgm:prSet presAssocID="{C317BF78-CD29-D24A-92E9-0D91B0E6B39E}" presName="composite" presStyleCnt="0"/>
      <dgm:spPr/>
    </dgm:pt>
    <dgm:pt modelId="{82E235B2-E5F1-0E4F-B4B5-E76E1870A1B1}" type="pres">
      <dgm:prSet presAssocID="{C317BF78-CD29-D24A-92E9-0D91B0E6B39E}" presName="ParentAccentShape" presStyleLbl="trBgShp" presStyleIdx="0" presStyleCnt="2"/>
      <dgm:spPr/>
    </dgm:pt>
    <dgm:pt modelId="{AFCE7A2A-1925-8741-8738-A7E42D42BF22}" type="pres">
      <dgm:prSet presAssocID="{C317BF78-CD29-D24A-92E9-0D91B0E6B39E}" presName="ParentText" presStyleLbl="revTx" presStyleIdx="0" presStyleCnt="2" custScaleX="142157" custScaleY="23828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7AFC74-AB3D-064A-AC6A-E08C5D6E0B93}" type="pres">
      <dgm:prSet presAssocID="{C317BF78-CD29-D24A-92E9-0D91B0E6B39E}" presName="ChildText" presStyleLbl="revTx" presStyleIdx="1" presStyleCnt="2" custScaleX="13462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0296C6B-FB60-5F4E-AB39-E0D79C8B93F4}" type="pres">
      <dgm:prSet presAssocID="{C317BF78-CD29-D24A-92E9-0D91B0E6B39E}" presName="ChildAccentShape" presStyleLbl="trBgShp" presStyleIdx="1" presStyleCnt="2"/>
      <dgm:spPr/>
    </dgm:pt>
    <dgm:pt modelId="{B8C25DF0-874D-4B43-9DC6-511904C61B1B}" type="pres">
      <dgm:prSet presAssocID="{C317BF78-CD29-D24A-92E9-0D91B0E6B39E}" presName="Image" presStyleLbl="align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EF70B1B4-6440-EF4D-8E71-559265BB4522}" type="presOf" srcId="{29D069F7-6792-5D4D-9FE9-581E1062207D}" destId="{E07AFC74-AB3D-064A-AC6A-E08C5D6E0B93}" srcOrd="0" destOrd="0" presId="urn:microsoft.com/office/officeart/2009/3/layout/SnapshotPictureList"/>
    <dgm:cxn modelId="{52B707DA-7BAA-6442-8343-F9F88BFFC250}" srcId="{C317BF78-CD29-D24A-92E9-0D91B0E6B39E}" destId="{29D069F7-6792-5D4D-9FE9-581E1062207D}" srcOrd="0" destOrd="0" parTransId="{EC6FA8C4-67D5-4A40-8EE0-23809F501778}" sibTransId="{B8B3F778-6638-8C45-8E93-081C40BD84C6}"/>
    <dgm:cxn modelId="{226B9555-1224-AD4D-97CA-5FA2EEDDC999}" type="presOf" srcId="{C317BF78-CD29-D24A-92E9-0D91B0E6B39E}" destId="{AFCE7A2A-1925-8741-8738-A7E42D42BF22}" srcOrd="0" destOrd="0" presId="urn:microsoft.com/office/officeart/2009/3/layout/SnapshotPictureList"/>
    <dgm:cxn modelId="{9D9182B4-E2FA-1B42-9AF9-7F820DEF22B4}" srcId="{A9E67F39-51A7-6C49-9465-8DE6F8887482}" destId="{C317BF78-CD29-D24A-92E9-0D91B0E6B39E}" srcOrd="0" destOrd="0" parTransId="{2236FB0C-9256-344F-A985-1E3DB22FF405}" sibTransId="{B1DEE489-A7E0-F044-A142-C33A73BAA83A}"/>
    <dgm:cxn modelId="{A3505EAF-D071-904D-8416-D548BB219ABE}" type="presOf" srcId="{A9E67F39-51A7-6C49-9465-8DE6F8887482}" destId="{0F61CD60-98E4-1645-806B-F39C4E2607B4}" srcOrd="0" destOrd="0" presId="urn:microsoft.com/office/officeart/2009/3/layout/SnapshotPictureList"/>
    <dgm:cxn modelId="{A1069596-98A2-DC45-BCF7-BDACAF54FE8D}" type="presParOf" srcId="{0F61CD60-98E4-1645-806B-F39C4E2607B4}" destId="{59A29400-76D4-D04D-9B10-E3914933D5C8}" srcOrd="0" destOrd="0" presId="urn:microsoft.com/office/officeart/2009/3/layout/SnapshotPictureList"/>
    <dgm:cxn modelId="{626D7F23-EC3C-7941-BA83-4C586F93BCF1}" type="presParOf" srcId="{59A29400-76D4-D04D-9B10-E3914933D5C8}" destId="{82E235B2-E5F1-0E4F-B4B5-E76E1870A1B1}" srcOrd="0" destOrd="0" presId="urn:microsoft.com/office/officeart/2009/3/layout/SnapshotPictureList"/>
    <dgm:cxn modelId="{2D57FB0B-0E8D-8E45-A696-AAFBD9C92CD9}" type="presParOf" srcId="{59A29400-76D4-D04D-9B10-E3914933D5C8}" destId="{AFCE7A2A-1925-8741-8738-A7E42D42BF22}" srcOrd="1" destOrd="0" presId="urn:microsoft.com/office/officeart/2009/3/layout/SnapshotPictureList"/>
    <dgm:cxn modelId="{34545A32-C02B-9F42-8FF4-CA0600FEA700}" type="presParOf" srcId="{59A29400-76D4-D04D-9B10-E3914933D5C8}" destId="{E07AFC74-AB3D-064A-AC6A-E08C5D6E0B93}" srcOrd="2" destOrd="0" presId="urn:microsoft.com/office/officeart/2009/3/layout/SnapshotPictureList"/>
    <dgm:cxn modelId="{4869EB78-6E9D-4844-9A15-E66F8FB11C93}" type="presParOf" srcId="{59A29400-76D4-D04D-9B10-E3914933D5C8}" destId="{60296C6B-FB60-5F4E-AB39-E0D79C8B93F4}" srcOrd="3" destOrd="0" presId="urn:microsoft.com/office/officeart/2009/3/layout/SnapshotPictureList"/>
    <dgm:cxn modelId="{A5261AC5-3DE2-2942-9AE9-8A638E243476}" type="presParOf" srcId="{59A29400-76D4-D04D-9B10-E3914933D5C8}" destId="{B8C25DF0-874D-4B43-9DC6-511904C61B1B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40A39C-FFB4-4601-B404-ABA5C0DCFBE6}" type="doc">
      <dgm:prSet loTypeId="urn:microsoft.com/office/officeart/2005/8/layout/vList4#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5FE97BC-D9FE-4F7F-BC40-FCC482AC0691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 smtClean="0"/>
            <a:t>Allergy is a hypersensitivity reaction initiated by immunological mechanism</a:t>
          </a:r>
          <a:endParaRPr lang="en-US" dirty="0"/>
        </a:p>
      </dgm:t>
    </dgm:pt>
    <dgm:pt modelId="{45D29354-1AA8-4116-A62A-63522A6C5BBA}" type="parTrans" cxnId="{DA7AAFEF-B0E2-4A7E-977F-4DFDC3384F3E}">
      <dgm:prSet/>
      <dgm:spPr/>
      <dgm:t>
        <a:bodyPr/>
        <a:lstStyle/>
        <a:p>
          <a:endParaRPr lang="en-US"/>
        </a:p>
      </dgm:t>
    </dgm:pt>
    <dgm:pt modelId="{C755BE2A-5A34-448B-8E4F-8D49A356A19E}" type="sibTrans" cxnId="{DA7AAFEF-B0E2-4A7E-977F-4DFDC3384F3E}">
      <dgm:prSet/>
      <dgm:spPr/>
      <dgm:t>
        <a:bodyPr/>
        <a:lstStyle/>
        <a:p>
          <a:endParaRPr lang="en-US"/>
        </a:p>
      </dgm:t>
    </dgm:pt>
    <dgm:pt modelId="{B3B0E7F9-5690-43FC-81B7-61E598721EB2}">
      <dgm:prSet phldrT="[Text]"/>
      <dgm:spPr>
        <a:solidFill>
          <a:srgbClr val="0000FF"/>
        </a:solidFill>
      </dgm:spPr>
      <dgm:t>
        <a:bodyPr/>
        <a:lstStyle/>
        <a:p>
          <a:r>
            <a:rPr lang="en-US" dirty="0" smtClean="0"/>
            <a:t>Allergy diseases can involve the respiratory system (asthma, rhinitis), the gastrointestinal tract (food allergy), skin (eczema, contact dermatitis)</a:t>
          </a:r>
          <a:endParaRPr lang="en-US" dirty="0"/>
        </a:p>
      </dgm:t>
    </dgm:pt>
    <dgm:pt modelId="{56947B23-C47F-4897-823D-2FBADB0B261E}" type="parTrans" cxnId="{91DCDEAE-59F0-4F9E-B3EB-D899945FD5D6}">
      <dgm:prSet/>
      <dgm:spPr/>
      <dgm:t>
        <a:bodyPr/>
        <a:lstStyle/>
        <a:p>
          <a:endParaRPr lang="en-US"/>
        </a:p>
      </dgm:t>
    </dgm:pt>
    <dgm:pt modelId="{E126D692-E9E6-498B-A843-3F1531ED240B}" type="sibTrans" cxnId="{91DCDEAE-59F0-4F9E-B3EB-D899945FD5D6}">
      <dgm:prSet/>
      <dgm:spPr/>
      <dgm:t>
        <a:bodyPr/>
        <a:lstStyle/>
        <a:p>
          <a:endParaRPr lang="en-US"/>
        </a:p>
      </dgm:t>
    </dgm:pt>
    <dgm:pt modelId="{577CDA76-9EA9-4692-9D10-2EB21E6B01F4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err="1" smtClean="0"/>
            <a:t>Atopy</a:t>
          </a:r>
          <a:r>
            <a:rPr lang="en-US" dirty="0" smtClean="0"/>
            <a:t> is a personal and/or familial tendency, usually in childhood or adolescence, to become sensitized and produce </a:t>
          </a:r>
          <a:r>
            <a:rPr lang="en-US" dirty="0" err="1" smtClean="0"/>
            <a:t>IgE</a:t>
          </a:r>
          <a:r>
            <a:rPr lang="en-US" dirty="0" smtClean="0"/>
            <a:t> antibodies in response to ordinary exposure to allergens, usually proteins</a:t>
          </a:r>
          <a:endParaRPr lang="en-US" dirty="0"/>
        </a:p>
      </dgm:t>
    </dgm:pt>
    <dgm:pt modelId="{FDB41F04-346F-4003-9C12-A86E358D51BA}" type="parTrans" cxnId="{A81FE04D-9A2E-41F3-B5E1-B37FB047E632}">
      <dgm:prSet/>
      <dgm:spPr/>
      <dgm:t>
        <a:bodyPr/>
        <a:lstStyle/>
        <a:p>
          <a:endParaRPr lang="en-US"/>
        </a:p>
      </dgm:t>
    </dgm:pt>
    <dgm:pt modelId="{6D59ECDB-FF90-45E0-91A9-8A07103C2413}" type="sibTrans" cxnId="{A81FE04D-9A2E-41F3-B5E1-B37FB047E632}">
      <dgm:prSet/>
      <dgm:spPr/>
      <dgm:t>
        <a:bodyPr/>
        <a:lstStyle/>
        <a:p>
          <a:endParaRPr lang="en-US"/>
        </a:p>
      </dgm:t>
    </dgm:pt>
    <dgm:pt modelId="{A2CBBF5D-98BE-42D7-8AA4-762BA2523DA4}" type="pres">
      <dgm:prSet presAssocID="{8140A39C-FFB4-4601-B404-ABA5C0DCFBE6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C55FF5-6E6A-4CB7-B0E4-A5C3B5594D32}" type="pres">
      <dgm:prSet presAssocID="{B5FE97BC-D9FE-4F7F-BC40-FCC482AC0691}" presName="comp" presStyleCnt="0"/>
      <dgm:spPr/>
    </dgm:pt>
    <dgm:pt modelId="{632EC94E-7A62-4847-9E07-95DDA65B39C1}" type="pres">
      <dgm:prSet presAssocID="{B5FE97BC-D9FE-4F7F-BC40-FCC482AC0691}" presName="box" presStyleLbl="node1" presStyleIdx="0" presStyleCnt="3"/>
      <dgm:spPr/>
      <dgm:t>
        <a:bodyPr/>
        <a:lstStyle/>
        <a:p>
          <a:endParaRPr lang="en-US"/>
        </a:p>
      </dgm:t>
    </dgm:pt>
    <dgm:pt modelId="{F74F2420-6D69-4438-9FFA-AA0D6BB1A47C}" type="pres">
      <dgm:prSet presAssocID="{B5FE97BC-D9FE-4F7F-BC40-FCC482AC0691}" presName="img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3CFCD94-1981-4B77-A800-395681024703}" type="pres">
      <dgm:prSet presAssocID="{B5FE97BC-D9FE-4F7F-BC40-FCC482AC0691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0351F-4DDC-4CCE-85D6-99BBDE38D38E}" type="pres">
      <dgm:prSet presAssocID="{C755BE2A-5A34-448B-8E4F-8D49A356A19E}" presName="spacer" presStyleCnt="0"/>
      <dgm:spPr/>
    </dgm:pt>
    <dgm:pt modelId="{94EF93E2-5EF6-4E92-9A83-1BE5EF270684}" type="pres">
      <dgm:prSet presAssocID="{B3B0E7F9-5690-43FC-81B7-61E598721EB2}" presName="comp" presStyleCnt="0"/>
      <dgm:spPr/>
    </dgm:pt>
    <dgm:pt modelId="{BAE98BC6-7B33-4119-8CA0-0A9FACB2BA40}" type="pres">
      <dgm:prSet presAssocID="{B3B0E7F9-5690-43FC-81B7-61E598721EB2}" presName="box" presStyleLbl="node1" presStyleIdx="1" presStyleCnt="3"/>
      <dgm:spPr/>
      <dgm:t>
        <a:bodyPr/>
        <a:lstStyle/>
        <a:p>
          <a:endParaRPr lang="en-US"/>
        </a:p>
      </dgm:t>
    </dgm:pt>
    <dgm:pt modelId="{272CF025-DC6A-40FE-8878-023E1878D5FB}" type="pres">
      <dgm:prSet presAssocID="{B3B0E7F9-5690-43FC-81B7-61E598721EB2}" presName="img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D449B28-4248-43B4-B3D6-0891A87B4BB8}" type="pres">
      <dgm:prSet presAssocID="{B3B0E7F9-5690-43FC-81B7-61E598721EB2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BCE6D-CD9F-4F77-B931-ACDD10F15BC6}" type="pres">
      <dgm:prSet presAssocID="{E126D692-E9E6-498B-A843-3F1531ED240B}" presName="spacer" presStyleCnt="0"/>
      <dgm:spPr/>
    </dgm:pt>
    <dgm:pt modelId="{400AD7E6-7F9F-4B1F-A874-5CD2C187024C}" type="pres">
      <dgm:prSet presAssocID="{577CDA76-9EA9-4692-9D10-2EB21E6B01F4}" presName="comp" presStyleCnt="0"/>
      <dgm:spPr/>
    </dgm:pt>
    <dgm:pt modelId="{695A606B-A8F9-46C4-AD62-CE111939A3D3}" type="pres">
      <dgm:prSet presAssocID="{577CDA76-9EA9-4692-9D10-2EB21E6B01F4}" presName="box" presStyleLbl="node1" presStyleIdx="2" presStyleCnt="3"/>
      <dgm:spPr/>
      <dgm:t>
        <a:bodyPr/>
        <a:lstStyle/>
        <a:p>
          <a:endParaRPr lang="en-US"/>
        </a:p>
      </dgm:t>
    </dgm:pt>
    <dgm:pt modelId="{FC47406A-79D1-4669-891F-C7B6B3A3586A}" type="pres">
      <dgm:prSet presAssocID="{577CDA76-9EA9-4692-9D10-2EB21E6B01F4}" presName="img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FED6AD2-4429-4922-BF44-DDA785DE8D4C}" type="pres">
      <dgm:prSet presAssocID="{577CDA76-9EA9-4692-9D10-2EB21E6B01F4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60CB8A-6037-A64B-AB37-D76219D3BC0E}" type="presOf" srcId="{B5FE97BC-D9FE-4F7F-BC40-FCC482AC0691}" destId="{632EC94E-7A62-4847-9E07-95DDA65B39C1}" srcOrd="0" destOrd="0" presId="urn:microsoft.com/office/officeart/2005/8/layout/vList4#1"/>
    <dgm:cxn modelId="{101C1CC6-071D-A54C-BE1D-443AEAABF7AD}" type="presOf" srcId="{8140A39C-FFB4-4601-B404-ABA5C0DCFBE6}" destId="{A2CBBF5D-98BE-42D7-8AA4-762BA2523DA4}" srcOrd="0" destOrd="0" presId="urn:microsoft.com/office/officeart/2005/8/layout/vList4#1"/>
    <dgm:cxn modelId="{5E53AB9C-7EA4-734D-90F7-49E33EC2AACF}" type="presOf" srcId="{577CDA76-9EA9-4692-9D10-2EB21E6B01F4}" destId="{3FED6AD2-4429-4922-BF44-DDA785DE8D4C}" srcOrd="1" destOrd="0" presId="urn:microsoft.com/office/officeart/2005/8/layout/vList4#1"/>
    <dgm:cxn modelId="{3F1517FC-938E-1147-8E98-D147233DFBF7}" type="presOf" srcId="{B3B0E7F9-5690-43FC-81B7-61E598721EB2}" destId="{9D449B28-4248-43B4-B3D6-0891A87B4BB8}" srcOrd="1" destOrd="0" presId="urn:microsoft.com/office/officeart/2005/8/layout/vList4#1"/>
    <dgm:cxn modelId="{9E1163FD-8BA0-5546-BCEF-C57607E1F9F7}" type="presOf" srcId="{B5FE97BC-D9FE-4F7F-BC40-FCC482AC0691}" destId="{B3CFCD94-1981-4B77-A800-395681024703}" srcOrd="1" destOrd="0" presId="urn:microsoft.com/office/officeart/2005/8/layout/vList4#1"/>
    <dgm:cxn modelId="{91DCDEAE-59F0-4F9E-B3EB-D899945FD5D6}" srcId="{8140A39C-FFB4-4601-B404-ABA5C0DCFBE6}" destId="{B3B0E7F9-5690-43FC-81B7-61E598721EB2}" srcOrd="1" destOrd="0" parTransId="{56947B23-C47F-4897-823D-2FBADB0B261E}" sibTransId="{E126D692-E9E6-498B-A843-3F1531ED240B}"/>
    <dgm:cxn modelId="{DA7AAFEF-B0E2-4A7E-977F-4DFDC3384F3E}" srcId="{8140A39C-FFB4-4601-B404-ABA5C0DCFBE6}" destId="{B5FE97BC-D9FE-4F7F-BC40-FCC482AC0691}" srcOrd="0" destOrd="0" parTransId="{45D29354-1AA8-4116-A62A-63522A6C5BBA}" sibTransId="{C755BE2A-5A34-448B-8E4F-8D49A356A19E}"/>
    <dgm:cxn modelId="{AC0A0D2E-4E06-EE4E-8134-7DE6399B6175}" type="presOf" srcId="{B3B0E7F9-5690-43FC-81B7-61E598721EB2}" destId="{BAE98BC6-7B33-4119-8CA0-0A9FACB2BA40}" srcOrd="0" destOrd="0" presId="urn:microsoft.com/office/officeart/2005/8/layout/vList4#1"/>
    <dgm:cxn modelId="{A81FE04D-9A2E-41F3-B5E1-B37FB047E632}" srcId="{8140A39C-FFB4-4601-B404-ABA5C0DCFBE6}" destId="{577CDA76-9EA9-4692-9D10-2EB21E6B01F4}" srcOrd="2" destOrd="0" parTransId="{FDB41F04-346F-4003-9C12-A86E358D51BA}" sibTransId="{6D59ECDB-FF90-45E0-91A9-8A07103C2413}"/>
    <dgm:cxn modelId="{1D84F6D5-E806-4843-AC70-00AFD9FEF566}" type="presOf" srcId="{577CDA76-9EA9-4692-9D10-2EB21E6B01F4}" destId="{695A606B-A8F9-46C4-AD62-CE111939A3D3}" srcOrd="0" destOrd="0" presId="urn:microsoft.com/office/officeart/2005/8/layout/vList4#1"/>
    <dgm:cxn modelId="{A93DE39F-EE48-DA4D-884B-F5ED839553C7}" type="presParOf" srcId="{A2CBBF5D-98BE-42D7-8AA4-762BA2523DA4}" destId="{84C55FF5-6E6A-4CB7-B0E4-A5C3B5594D32}" srcOrd="0" destOrd="0" presId="urn:microsoft.com/office/officeart/2005/8/layout/vList4#1"/>
    <dgm:cxn modelId="{B9EEFC60-BFE6-2943-818A-57C8A03A263F}" type="presParOf" srcId="{84C55FF5-6E6A-4CB7-B0E4-A5C3B5594D32}" destId="{632EC94E-7A62-4847-9E07-95DDA65B39C1}" srcOrd="0" destOrd="0" presId="urn:microsoft.com/office/officeart/2005/8/layout/vList4#1"/>
    <dgm:cxn modelId="{3F6AC15C-1191-B04C-844D-C11917474F6C}" type="presParOf" srcId="{84C55FF5-6E6A-4CB7-B0E4-A5C3B5594D32}" destId="{F74F2420-6D69-4438-9FFA-AA0D6BB1A47C}" srcOrd="1" destOrd="0" presId="urn:microsoft.com/office/officeart/2005/8/layout/vList4#1"/>
    <dgm:cxn modelId="{9BCAF727-BE5A-2142-8504-02623FDCDB1D}" type="presParOf" srcId="{84C55FF5-6E6A-4CB7-B0E4-A5C3B5594D32}" destId="{B3CFCD94-1981-4B77-A800-395681024703}" srcOrd="2" destOrd="0" presId="urn:microsoft.com/office/officeart/2005/8/layout/vList4#1"/>
    <dgm:cxn modelId="{D8249455-EB2A-494F-A110-1505297BE2D8}" type="presParOf" srcId="{A2CBBF5D-98BE-42D7-8AA4-762BA2523DA4}" destId="{C3E0351F-4DDC-4CCE-85D6-99BBDE38D38E}" srcOrd="1" destOrd="0" presId="urn:microsoft.com/office/officeart/2005/8/layout/vList4#1"/>
    <dgm:cxn modelId="{E283C6FA-A5B9-2142-8935-47436A096954}" type="presParOf" srcId="{A2CBBF5D-98BE-42D7-8AA4-762BA2523DA4}" destId="{94EF93E2-5EF6-4E92-9A83-1BE5EF270684}" srcOrd="2" destOrd="0" presId="urn:microsoft.com/office/officeart/2005/8/layout/vList4#1"/>
    <dgm:cxn modelId="{417C3392-1F3D-D94B-A6AD-7F9ABEF6FC64}" type="presParOf" srcId="{94EF93E2-5EF6-4E92-9A83-1BE5EF270684}" destId="{BAE98BC6-7B33-4119-8CA0-0A9FACB2BA40}" srcOrd="0" destOrd="0" presId="urn:microsoft.com/office/officeart/2005/8/layout/vList4#1"/>
    <dgm:cxn modelId="{45122105-4DF6-1A4F-B641-41E0A27AB88C}" type="presParOf" srcId="{94EF93E2-5EF6-4E92-9A83-1BE5EF270684}" destId="{272CF025-DC6A-40FE-8878-023E1878D5FB}" srcOrd="1" destOrd="0" presId="urn:microsoft.com/office/officeart/2005/8/layout/vList4#1"/>
    <dgm:cxn modelId="{95B4B589-761C-6D40-B4CD-B1C1886E85F1}" type="presParOf" srcId="{94EF93E2-5EF6-4E92-9A83-1BE5EF270684}" destId="{9D449B28-4248-43B4-B3D6-0891A87B4BB8}" srcOrd="2" destOrd="0" presId="urn:microsoft.com/office/officeart/2005/8/layout/vList4#1"/>
    <dgm:cxn modelId="{2384E1F7-FF08-1844-B4F6-C8B63A0E7F30}" type="presParOf" srcId="{A2CBBF5D-98BE-42D7-8AA4-762BA2523DA4}" destId="{042BCE6D-CD9F-4F77-B931-ACDD10F15BC6}" srcOrd="3" destOrd="0" presId="urn:microsoft.com/office/officeart/2005/8/layout/vList4#1"/>
    <dgm:cxn modelId="{F2A86E85-806A-AA45-9477-1B7764C48DE5}" type="presParOf" srcId="{A2CBBF5D-98BE-42D7-8AA4-762BA2523DA4}" destId="{400AD7E6-7F9F-4B1F-A874-5CD2C187024C}" srcOrd="4" destOrd="0" presId="urn:microsoft.com/office/officeart/2005/8/layout/vList4#1"/>
    <dgm:cxn modelId="{F05D84E3-E6FA-B941-8BDA-F8E30A00FAB3}" type="presParOf" srcId="{400AD7E6-7F9F-4B1F-A874-5CD2C187024C}" destId="{695A606B-A8F9-46C4-AD62-CE111939A3D3}" srcOrd="0" destOrd="0" presId="urn:microsoft.com/office/officeart/2005/8/layout/vList4#1"/>
    <dgm:cxn modelId="{D8BD9526-362C-7448-ABD5-33402B6A66CA}" type="presParOf" srcId="{400AD7E6-7F9F-4B1F-A874-5CD2C187024C}" destId="{FC47406A-79D1-4669-891F-C7B6B3A3586A}" srcOrd="1" destOrd="0" presId="urn:microsoft.com/office/officeart/2005/8/layout/vList4#1"/>
    <dgm:cxn modelId="{89CDECAF-0F0C-DF48-B2E0-5D761EC48FFD}" type="presParOf" srcId="{400AD7E6-7F9F-4B1F-A874-5CD2C187024C}" destId="{3FED6AD2-4429-4922-BF44-DDA785DE8D4C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29D8CF-0BF5-8D45-9E35-555E81431C97}" type="doc">
      <dgm:prSet loTypeId="urn:microsoft.com/office/officeart/2005/8/layout/b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73BFEE-65B6-7D47-9390-ABD6CCA260C6}">
      <dgm:prSet phldrT="[Text]"/>
      <dgm:spPr/>
      <dgm:t>
        <a:bodyPr/>
        <a:lstStyle/>
        <a:p>
          <a:r>
            <a:rPr lang="en-US" dirty="0" smtClean="0"/>
            <a:t>clinical history</a:t>
          </a:r>
          <a:endParaRPr lang="en-US" dirty="0"/>
        </a:p>
      </dgm:t>
    </dgm:pt>
    <dgm:pt modelId="{50E3B5B3-A28F-7643-A123-22602100AE7E}" type="parTrans" cxnId="{0BD5C926-F543-774B-9A3D-52DF12803D94}">
      <dgm:prSet/>
      <dgm:spPr/>
      <dgm:t>
        <a:bodyPr/>
        <a:lstStyle/>
        <a:p>
          <a:endParaRPr lang="en-US"/>
        </a:p>
      </dgm:t>
    </dgm:pt>
    <dgm:pt modelId="{6B5A02CB-37F6-C848-832C-AFBF2681304B}" type="sibTrans" cxnId="{0BD5C926-F543-774B-9A3D-52DF12803D94}">
      <dgm:prSet/>
      <dgm:spPr/>
      <dgm:t>
        <a:bodyPr/>
        <a:lstStyle/>
        <a:p>
          <a:endParaRPr lang="en-US"/>
        </a:p>
      </dgm:t>
    </dgm:pt>
    <dgm:pt modelId="{9A98E453-B4C8-F74F-82F9-CBD28D5F231F}">
      <dgm:prSet phldrT="[Text]"/>
      <dgm:spPr/>
      <dgm:t>
        <a:bodyPr/>
        <a:lstStyle/>
        <a:p>
          <a:r>
            <a:rPr lang="en-US" dirty="0" smtClean="0"/>
            <a:t>physical examination</a:t>
          </a:r>
          <a:endParaRPr lang="en-US" dirty="0"/>
        </a:p>
      </dgm:t>
    </dgm:pt>
    <dgm:pt modelId="{CC2233D7-9F91-7A40-B297-EA9819BBC44D}" type="parTrans" cxnId="{F5FC0087-D4E6-CB42-A879-37F529FD61A5}">
      <dgm:prSet/>
      <dgm:spPr/>
      <dgm:t>
        <a:bodyPr/>
        <a:lstStyle/>
        <a:p>
          <a:endParaRPr lang="en-US"/>
        </a:p>
      </dgm:t>
    </dgm:pt>
    <dgm:pt modelId="{0773B852-903C-CE45-B6EE-2A9F83DAD3DE}" type="sibTrans" cxnId="{F5FC0087-D4E6-CB42-A879-37F529FD61A5}">
      <dgm:prSet/>
      <dgm:spPr/>
      <dgm:t>
        <a:bodyPr/>
        <a:lstStyle/>
        <a:p>
          <a:endParaRPr lang="en-US"/>
        </a:p>
      </dgm:t>
    </dgm:pt>
    <dgm:pt modelId="{B9FE29C3-9A08-D942-9FD4-47004DB1DF05}">
      <dgm:prSet phldrT="[Text]"/>
      <dgm:spPr/>
      <dgm:t>
        <a:bodyPr/>
        <a:lstStyle/>
        <a:p>
          <a:r>
            <a:rPr lang="en-US" dirty="0" smtClean="0"/>
            <a:t>Allergy diagnosis testing</a:t>
          </a:r>
          <a:endParaRPr lang="en-US" dirty="0"/>
        </a:p>
      </dgm:t>
    </dgm:pt>
    <dgm:pt modelId="{95761963-6575-7D46-B8D8-AF6940E541BF}" type="parTrans" cxnId="{19C53598-BAD9-B14B-A022-ED765AD213E1}">
      <dgm:prSet/>
      <dgm:spPr/>
      <dgm:t>
        <a:bodyPr/>
        <a:lstStyle/>
        <a:p>
          <a:endParaRPr lang="en-US"/>
        </a:p>
      </dgm:t>
    </dgm:pt>
    <dgm:pt modelId="{374BFF78-C1C4-C645-BC32-26CA887E22A1}" type="sibTrans" cxnId="{19C53598-BAD9-B14B-A022-ED765AD213E1}">
      <dgm:prSet/>
      <dgm:spPr/>
      <dgm:t>
        <a:bodyPr/>
        <a:lstStyle/>
        <a:p>
          <a:endParaRPr lang="en-US"/>
        </a:p>
      </dgm:t>
    </dgm:pt>
    <dgm:pt modelId="{9EE87D9D-3883-AD42-AC5D-E8188CDD6278}">
      <dgm:prSet phldrT="[Text]"/>
      <dgm:spPr/>
      <dgm:t>
        <a:bodyPr/>
        <a:lstStyle/>
        <a:p>
          <a:r>
            <a:rPr lang="en-US" dirty="0" smtClean="0"/>
            <a:t>In vivo/in vitro</a:t>
          </a:r>
          <a:endParaRPr lang="en-US" dirty="0"/>
        </a:p>
      </dgm:t>
    </dgm:pt>
    <dgm:pt modelId="{AA15BAF9-3D64-7C4B-89BA-594819E3DB0A}" type="parTrans" cxnId="{FB84189A-EC3C-2F4B-9ADB-D3F3C1378365}">
      <dgm:prSet/>
      <dgm:spPr/>
      <dgm:t>
        <a:bodyPr/>
        <a:lstStyle/>
        <a:p>
          <a:endParaRPr lang="en-US"/>
        </a:p>
      </dgm:t>
    </dgm:pt>
    <dgm:pt modelId="{0A020904-74F5-014E-88D3-82DF9F380802}" type="sibTrans" cxnId="{FB84189A-EC3C-2F4B-9ADB-D3F3C1378365}">
      <dgm:prSet/>
      <dgm:spPr/>
      <dgm:t>
        <a:bodyPr/>
        <a:lstStyle/>
        <a:p>
          <a:endParaRPr lang="en-US"/>
        </a:p>
      </dgm:t>
    </dgm:pt>
    <dgm:pt modelId="{117FC076-BD66-0242-BC2B-381F2EF0CE05}" type="pres">
      <dgm:prSet presAssocID="{4C29D8CF-0BF5-8D45-9E35-555E81431C9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31583-6193-AD44-87AA-16FD460018DC}" type="pres">
      <dgm:prSet presAssocID="{7973BFEE-65B6-7D47-9390-ABD6CCA260C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BC5C25-0B8A-604E-A11D-60000935A27A}" type="pres">
      <dgm:prSet presAssocID="{6B5A02CB-37F6-C848-832C-AFBF2681304B}" presName="sibTrans" presStyleLbl="sibTrans1D1" presStyleIdx="0" presStyleCnt="3"/>
      <dgm:spPr/>
      <dgm:t>
        <a:bodyPr/>
        <a:lstStyle/>
        <a:p>
          <a:endParaRPr lang="en-US"/>
        </a:p>
      </dgm:t>
    </dgm:pt>
    <dgm:pt modelId="{419C4AB3-A5F6-7945-BA40-4DC089E57FFE}" type="pres">
      <dgm:prSet presAssocID="{6B5A02CB-37F6-C848-832C-AFBF2681304B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CDD28DF6-31DC-E24C-9A7B-545E2863159B}" type="pres">
      <dgm:prSet presAssocID="{9A98E453-B4C8-F74F-82F9-CBD28D5F231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F3F66-A2EF-7E4A-85B9-9BC4C01261D7}" type="pres">
      <dgm:prSet presAssocID="{0773B852-903C-CE45-B6EE-2A9F83DAD3DE}" presName="sibTrans" presStyleLbl="sibTrans1D1" presStyleIdx="1" presStyleCnt="3"/>
      <dgm:spPr/>
      <dgm:t>
        <a:bodyPr/>
        <a:lstStyle/>
        <a:p>
          <a:endParaRPr lang="en-US"/>
        </a:p>
      </dgm:t>
    </dgm:pt>
    <dgm:pt modelId="{13B55602-5193-2642-8061-9DC1DD524097}" type="pres">
      <dgm:prSet presAssocID="{0773B852-903C-CE45-B6EE-2A9F83DAD3DE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1088E324-AA8A-2E42-91C0-99D7386EA470}" type="pres">
      <dgm:prSet presAssocID="{B9FE29C3-9A08-D942-9FD4-47004DB1DF0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506126-8407-9048-A99D-ED13F05E7BF2}" type="pres">
      <dgm:prSet presAssocID="{374BFF78-C1C4-C645-BC32-26CA887E22A1}" presName="sibTrans" presStyleLbl="sibTrans1D1" presStyleIdx="2" presStyleCnt="3"/>
      <dgm:spPr/>
      <dgm:t>
        <a:bodyPr/>
        <a:lstStyle/>
        <a:p>
          <a:endParaRPr lang="en-US"/>
        </a:p>
      </dgm:t>
    </dgm:pt>
    <dgm:pt modelId="{3752C435-5489-FF4A-A76A-F5E90818203F}" type="pres">
      <dgm:prSet presAssocID="{374BFF78-C1C4-C645-BC32-26CA887E22A1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CA5CCB82-167C-DE40-9A45-42C80AA528D6}" type="pres">
      <dgm:prSet presAssocID="{9EE87D9D-3883-AD42-AC5D-E8188CDD627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FC0087-D4E6-CB42-A879-37F529FD61A5}" srcId="{4C29D8CF-0BF5-8D45-9E35-555E81431C97}" destId="{9A98E453-B4C8-F74F-82F9-CBD28D5F231F}" srcOrd="1" destOrd="0" parTransId="{CC2233D7-9F91-7A40-B297-EA9819BBC44D}" sibTransId="{0773B852-903C-CE45-B6EE-2A9F83DAD3DE}"/>
    <dgm:cxn modelId="{000C3E78-45B8-FF4E-882C-29834380C971}" type="presOf" srcId="{4C29D8CF-0BF5-8D45-9E35-555E81431C97}" destId="{117FC076-BD66-0242-BC2B-381F2EF0CE05}" srcOrd="0" destOrd="0" presId="urn:microsoft.com/office/officeart/2005/8/layout/bProcess3"/>
    <dgm:cxn modelId="{FB84189A-EC3C-2F4B-9ADB-D3F3C1378365}" srcId="{4C29D8CF-0BF5-8D45-9E35-555E81431C97}" destId="{9EE87D9D-3883-AD42-AC5D-E8188CDD6278}" srcOrd="3" destOrd="0" parTransId="{AA15BAF9-3D64-7C4B-89BA-594819E3DB0A}" sibTransId="{0A020904-74F5-014E-88D3-82DF9F380802}"/>
    <dgm:cxn modelId="{DF160D04-6F11-CD4A-9530-10295995E925}" type="presOf" srcId="{374BFF78-C1C4-C645-BC32-26CA887E22A1}" destId="{F7506126-8407-9048-A99D-ED13F05E7BF2}" srcOrd="0" destOrd="0" presId="urn:microsoft.com/office/officeart/2005/8/layout/bProcess3"/>
    <dgm:cxn modelId="{5A677A59-2280-2446-9117-BB90277C5484}" type="presOf" srcId="{6B5A02CB-37F6-C848-832C-AFBF2681304B}" destId="{419C4AB3-A5F6-7945-BA40-4DC089E57FFE}" srcOrd="1" destOrd="0" presId="urn:microsoft.com/office/officeart/2005/8/layout/bProcess3"/>
    <dgm:cxn modelId="{BE7117DE-D9F1-E64C-9B57-4AE600B5785B}" type="presOf" srcId="{6B5A02CB-37F6-C848-832C-AFBF2681304B}" destId="{52BC5C25-0B8A-604E-A11D-60000935A27A}" srcOrd="0" destOrd="0" presId="urn:microsoft.com/office/officeart/2005/8/layout/bProcess3"/>
    <dgm:cxn modelId="{9AC3DF89-3AB6-8745-AEFA-A451BA6000F8}" type="presOf" srcId="{9EE87D9D-3883-AD42-AC5D-E8188CDD6278}" destId="{CA5CCB82-167C-DE40-9A45-42C80AA528D6}" srcOrd="0" destOrd="0" presId="urn:microsoft.com/office/officeart/2005/8/layout/bProcess3"/>
    <dgm:cxn modelId="{0BD5C926-F543-774B-9A3D-52DF12803D94}" srcId="{4C29D8CF-0BF5-8D45-9E35-555E81431C97}" destId="{7973BFEE-65B6-7D47-9390-ABD6CCA260C6}" srcOrd="0" destOrd="0" parTransId="{50E3B5B3-A28F-7643-A123-22602100AE7E}" sibTransId="{6B5A02CB-37F6-C848-832C-AFBF2681304B}"/>
    <dgm:cxn modelId="{16AD642C-D2C7-5241-9C9C-11F15B5345E7}" type="presOf" srcId="{7973BFEE-65B6-7D47-9390-ABD6CCA260C6}" destId="{16831583-6193-AD44-87AA-16FD460018DC}" srcOrd="0" destOrd="0" presId="urn:microsoft.com/office/officeart/2005/8/layout/bProcess3"/>
    <dgm:cxn modelId="{44BBCA06-52A1-F944-B82D-AAAB449A5480}" type="presOf" srcId="{B9FE29C3-9A08-D942-9FD4-47004DB1DF05}" destId="{1088E324-AA8A-2E42-91C0-99D7386EA470}" srcOrd="0" destOrd="0" presId="urn:microsoft.com/office/officeart/2005/8/layout/bProcess3"/>
    <dgm:cxn modelId="{FEC1F05E-1686-CD4A-80BE-A4D1396FF96F}" type="presOf" srcId="{374BFF78-C1C4-C645-BC32-26CA887E22A1}" destId="{3752C435-5489-FF4A-A76A-F5E90818203F}" srcOrd="1" destOrd="0" presId="urn:microsoft.com/office/officeart/2005/8/layout/bProcess3"/>
    <dgm:cxn modelId="{19C53598-BAD9-B14B-A022-ED765AD213E1}" srcId="{4C29D8CF-0BF5-8D45-9E35-555E81431C97}" destId="{B9FE29C3-9A08-D942-9FD4-47004DB1DF05}" srcOrd="2" destOrd="0" parTransId="{95761963-6575-7D46-B8D8-AF6940E541BF}" sibTransId="{374BFF78-C1C4-C645-BC32-26CA887E22A1}"/>
    <dgm:cxn modelId="{438B6787-26B2-CA4A-98EF-EE12814D2671}" type="presOf" srcId="{0773B852-903C-CE45-B6EE-2A9F83DAD3DE}" destId="{13B55602-5193-2642-8061-9DC1DD524097}" srcOrd="1" destOrd="0" presId="urn:microsoft.com/office/officeart/2005/8/layout/bProcess3"/>
    <dgm:cxn modelId="{0086B7D5-4BC6-654B-94D3-3A5941519A51}" type="presOf" srcId="{0773B852-903C-CE45-B6EE-2A9F83DAD3DE}" destId="{2FEF3F66-A2EF-7E4A-85B9-9BC4C01261D7}" srcOrd="0" destOrd="0" presId="urn:microsoft.com/office/officeart/2005/8/layout/bProcess3"/>
    <dgm:cxn modelId="{45C046E0-B716-9E41-B686-E26914142E4E}" type="presOf" srcId="{9A98E453-B4C8-F74F-82F9-CBD28D5F231F}" destId="{CDD28DF6-31DC-E24C-9A7B-545E2863159B}" srcOrd="0" destOrd="0" presId="urn:microsoft.com/office/officeart/2005/8/layout/bProcess3"/>
    <dgm:cxn modelId="{E58FACF9-647D-8746-AE04-7B27FAE85E9F}" type="presParOf" srcId="{117FC076-BD66-0242-BC2B-381F2EF0CE05}" destId="{16831583-6193-AD44-87AA-16FD460018DC}" srcOrd="0" destOrd="0" presId="urn:microsoft.com/office/officeart/2005/8/layout/bProcess3"/>
    <dgm:cxn modelId="{130B4ED5-E7B4-4F4B-A672-C578EFE7FE7A}" type="presParOf" srcId="{117FC076-BD66-0242-BC2B-381F2EF0CE05}" destId="{52BC5C25-0B8A-604E-A11D-60000935A27A}" srcOrd="1" destOrd="0" presId="urn:microsoft.com/office/officeart/2005/8/layout/bProcess3"/>
    <dgm:cxn modelId="{D1D44E70-287A-4C44-87FB-F8FF3FBF5503}" type="presParOf" srcId="{52BC5C25-0B8A-604E-A11D-60000935A27A}" destId="{419C4AB3-A5F6-7945-BA40-4DC089E57FFE}" srcOrd="0" destOrd="0" presId="urn:microsoft.com/office/officeart/2005/8/layout/bProcess3"/>
    <dgm:cxn modelId="{08C3F675-9F59-9547-88E0-0BDD5ECADD6F}" type="presParOf" srcId="{117FC076-BD66-0242-BC2B-381F2EF0CE05}" destId="{CDD28DF6-31DC-E24C-9A7B-545E2863159B}" srcOrd="2" destOrd="0" presId="urn:microsoft.com/office/officeart/2005/8/layout/bProcess3"/>
    <dgm:cxn modelId="{62027351-5536-5A44-BC23-18E206EBBD30}" type="presParOf" srcId="{117FC076-BD66-0242-BC2B-381F2EF0CE05}" destId="{2FEF3F66-A2EF-7E4A-85B9-9BC4C01261D7}" srcOrd="3" destOrd="0" presId="urn:microsoft.com/office/officeart/2005/8/layout/bProcess3"/>
    <dgm:cxn modelId="{3BBE88C5-9CAE-FF4B-9EF6-4C1CCA8A44E6}" type="presParOf" srcId="{2FEF3F66-A2EF-7E4A-85B9-9BC4C01261D7}" destId="{13B55602-5193-2642-8061-9DC1DD524097}" srcOrd="0" destOrd="0" presId="urn:microsoft.com/office/officeart/2005/8/layout/bProcess3"/>
    <dgm:cxn modelId="{D7CAF9A1-6AB6-D748-8BD9-B14F43BCA5F4}" type="presParOf" srcId="{117FC076-BD66-0242-BC2B-381F2EF0CE05}" destId="{1088E324-AA8A-2E42-91C0-99D7386EA470}" srcOrd="4" destOrd="0" presId="urn:microsoft.com/office/officeart/2005/8/layout/bProcess3"/>
    <dgm:cxn modelId="{B6F94E5B-F7E1-434C-8066-82F7BB2B6CD0}" type="presParOf" srcId="{117FC076-BD66-0242-BC2B-381F2EF0CE05}" destId="{F7506126-8407-9048-A99D-ED13F05E7BF2}" srcOrd="5" destOrd="0" presId="urn:microsoft.com/office/officeart/2005/8/layout/bProcess3"/>
    <dgm:cxn modelId="{DA7BB63F-9937-F045-8582-42DD392836C0}" type="presParOf" srcId="{F7506126-8407-9048-A99D-ED13F05E7BF2}" destId="{3752C435-5489-FF4A-A76A-F5E90818203F}" srcOrd="0" destOrd="0" presId="urn:microsoft.com/office/officeart/2005/8/layout/bProcess3"/>
    <dgm:cxn modelId="{63452758-7439-3C49-9ABE-E61846EF89D9}" type="presParOf" srcId="{117FC076-BD66-0242-BC2B-381F2EF0CE05}" destId="{CA5CCB82-167C-DE40-9A45-42C80AA528D6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FF372E-D08C-4B27-8262-C6792765AADA}" type="doc">
      <dgm:prSet loTypeId="urn:microsoft.com/office/officeart/2005/8/layout/hierarchy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87D40B75-24BC-407E-9B83-6AE90CCEC154}">
      <dgm:prSet phldrT="[Text]"/>
      <dgm:spPr/>
      <dgm:t>
        <a:bodyPr/>
        <a:lstStyle/>
        <a:p>
          <a:r>
            <a:rPr lang="id-ID" dirty="0" smtClean="0"/>
            <a:t>In vivo</a:t>
          </a:r>
          <a:endParaRPr lang="id-ID" dirty="0"/>
        </a:p>
      </dgm:t>
    </dgm:pt>
    <dgm:pt modelId="{B15AD82F-379E-4ED9-8F77-FF9A50EEEB9C}" type="parTrans" cxnId="{B8D74D72-73F3-4D5D-8FC9-9AFF671AF1CA}">
      <dgm:prSet/>
      <dgm:spPr/>
      <dgm:t>
        <a:bodyPr/>
        <a:lstStyle/>
        <a:p>
          <a:endParaRPr lang="id-ID"/>
        </a:p>
      </dgm:t>
    </dgm:pt>
    <dgm:pt modelId="{FCE8A0BB-67A5-4A50-87C6-60D793EBBE63}" type="sibTrans" cxnId="{B8D74D72-73F3-4D5D-8FC9-9AFF671AF1CA}">
      <dgm:prSet/>
      <dgm:spPr/>
      <dgm:t>
        <a:bodyPr/>
        <a:lstStyle/>
        <a:p>
          <a:endParaRPr lang="id-ID"/>
        </a:p>
      </dgm:t>
    </dgm:pt>
    <dgm:pt modelId="{E7914169-4C31-4ECE-BC1A-D5C97E0D51E9}">
      <dgm:prSet phldrT="[Text]" custT="1"/>
      <dgm:spPr/>
      <dgm:t>
        <a:bodyPr/>
        <a:lstStyle/>
        <a:p>
          <a:r>
            <a:rPr lang="id-ID" sz="2400" b="1" dirty="0" smtClean="0"/>
            <a:t>Skin test (SPT, IDT)</a:t>
          </a:r>
          <a:endParaRPr lang="id-ID" sz="2400" b="1" dirty="0"/>
        </a:p>
      </dgm:t>
    </dgm:pt>
    <dgm:pt modelId="{65508416-BA06-48E5-9640-3709AF2892AB}" type="parTrans" cxnId="{DC17215D-3DE1-463E-9197-56380542D217}">
      <dgm:prSet/>
      <dgm:spPr/>
      <dgm:t>
        <a:bodyPr/>
        <a:lstStyle/>
        <a:p>
          <a:endParaRPr lang="id-ID"/>
        </a:p>
      </dgm:t>
    </dgm:pt>
    <dgm:pt modelId="{0DCB57AF-1B8A-4B9C-896F-29C966404F63}" type="sibTrans" cxnId="{DC17215D-3DE1-463E-9197-56380542D217}">
      <dgm:prSet/>
      <dgm:spPr/>
      <dgm:t>
        <a:bodyPr/>
        <a:lstStyle/>
        <a:p>
          <a:endParaRPr lang="id-ID"/>
        </a:p>
      </dgm:t>
    </dgm:pt>
    <dgm:pt modelId="{3CB41B1D-621E-49D0-8C00-12B400201904}">
      <dgm:prSet phldrT="[Text]" custT="1"/>
      <dgm:spPr/>
      <dgm:t>
        <a:bodyPr/>
        <a:lstStyle/>
        <a:p>
          <a:r>
            <a:rPr lang="id-ID" sz="2400" b="1" dirty="0" smtClean="0"/>
            <a:t>Provocation </a:t>
          </a:r>
        </a:p>
        <a:p>
          <a:r>
            <a:rPr lang="id-ID" sz="2400" b="1" dirty="0" smtClean="0"/>
            <a:t>test</a:t>
          </a:r>
          <a:endParaRPr lang="id-ID" sz="2400" b="1" dirty="0"/>
        </a:p>
      </dgm:t>
    </dgm:pt>
    <dgm:pt modelId="{D7F7B794-901F-4E4B-9A0F-5F830F6C41BF}" type="parTrans" cxnId="{FBD86C28-58DF-4625-A4F1-11FB46EAE861}">
      <dgm:prSet/>
      <dgm:spPr/>
      <dgm:t>
        <a:bodyPr/>
        <a:lstStyle/>
        <a:p>
          <a:endParaRPr lang="id-ID"/>
        </a:p>
      </dgm:t>
    </dgm:pt>
    <dgm:pt modelId="{2D0EC7C2-B561-4C4F-8397-9744D547C44D}" type="sibTrans" cxnId="{FBD86C28-58DF-4625-A4F1-11FB46EAE861}">
      <dgm:prSet/>
      <dgm:spPr/>
      <dgm:t>
        <a:bodyPr/>
        <a:lstStyle/>
        <a:p>
          <a:endParaRPr lang="id-ID"/>
        </a:p>
      </dgm:t>
    </dgm:pt>
    <dgm:pt modelId="{350EA731-5D7E-4401-8328-4D4B84BD9244}">
      <dgm:prSet phldrT="[Text]"/>
      <dgm:spPr>
        <a:solidFill>
          <a:srgbClr val="00B050"/>
        </a:solidFill>
      </dgm:spPr>
      <dgm:t>
        <a:bodyPr/>
        <a:lstStyle/>
        <a:p>
          <a:r>
            <a:rPr lang="id-ID" dirty="0" smtClean="0"/>
            <a:t>In vitro</a:t>
          </a:r>
          <a:endParaRPr lang="id-ID" dirty="0"/>
        </a:p>
      </dgm:t>
    </dgm:pt>
    <dgm:pt modelId="{37707B82-D9B8-4650-8AF2-327804033519}" type="parTrans" cxnId="{C7FD47A8-1492-4A3C-9C30-45B8813EBEB6}">
      <dgm:prSet/>
      <dgm:spPr/>
      <dgm:t>
        <a:bodyPr/>
        <a:lstStyle/>
        <a:p>
          <a:endParaRPr lang="id-ID"/>
        </a:p>
      </dgm:t>
    </dgm:pt>
    <dgm:pt modelId="{6C54F83E-8421-4DC8-B3A5-94CD8276ED8C}" type="sibTrans" cxnId="{C7FD47A8-1492-4A3C-9C30-45B8813EBEB6}">
      <dgm:prSet/>
      <dgm:spPr/>
      <dgm:t>
        <a:bodyPr/>
        <a:lstStyle/>
        <a:p>
          <a:endParaRPr lang="id-ID"/>
        </a:p>
      </dgm:t>
    </dgm:pt>
    <dgm:pt modelId="{35AD84DF-4132-4E69-8D24-3894E3999A9B}">
      <dgm:prSet phldrT="[Text]" custT="1"/>
      <dgm:spPr/>
      <dgm:t>
        <a:bodyPr/>
        <a:lstStyle/>
        <a:p>
          <a:r>
            <a:rPr lang="id-ID" sz="2400" b="1" dirty="0" smtClean="0"/>
            <a:t>IgE specific</a:t>
          </a:r>
          <a:endParaRPr lang="id-ID" sz="2400" b="1" dirty="0"/>
        </a:p>
      </dgm:t>
    </dgm:pt>
    <dgm:pt modelId="{F89B7421-B4B5-4E03-95D9-5A423C952A0B}" type="parTrans" cxnId="{11CE919A-EB9C-44D7-8295-A097B0DB3BC6}">
      <dgm:prSet/>
      <dgm:spPr/>
      <dgm:t>
        <a:bodyPr/>
        <a:lstStyle/>
        <a:p>
          <a:endParaRPr lang="id-ID"/>
        </a:p>
      </dgm:t>
    </dgm:pt>
    <dgm:pt modelId="{5BADE2FF-B62B-4DC2-ADBF-316FD5026475}" type="sibTrans" cxnId="{11CE919A-EB9C-44D7-8295-A097B0DB3BC6}">
      <dgm:prSet/>
      <dgm:spPr/>
      <dgm:t>
        <a:bodyPr/>
        <a:lstStyle/>
        <a:p>
          <a:endParaRPr lang="id-ID"/>
        </a:p>
      </dgm:t>
    </dgm:pt>
    <dgm:pt modelId="{88A532EC-49A7-4E0F-B396-AF245B8B2B2E}">
      <dgm:prSet phldrT="[Text]" custT="1"/>
      <dgm:spPr/>
      <dgm:t>
        <a:bodyPr/>
        <a:lstStyle/>
        <a:p>
          <a:r>
            <a:rPr lang="id-ID" sz="2400" b="1" dirty="0" smtClean="0"/>
            <a:t>Cellular</a:t>
          </a:r>
        </a:p>
        <a:p>
          <a:r>
            <a:rPr lang="en-US" sz="2400" b="1" dirty="0" smtClean="0"/>
            <a:t>A</a:t>
          </a:r>
          <a:r>
            <a:rPr lang="id-ID" sz="2400" b="1" dirty="0" smtClean="0"/>
            <a:t>llergy</a:t>
          </a:r>
        </a:p>
        <a:p>
          <a:r>
            <a:rPr lang="en-US" sz="2400" b="1" dirty="0" smtClean="0"/>
            <a:t>T</a:t>
          </a:r>
          <a:r>
            <a:rPr lang="id-ID" sz="2400" b="1" dirty="0" smtClean="0"/>
            <a:t>esting </a:t>
          </a:r>
          <a:endParaRPr lang="id-ID" sz="2400" b="1" dirty="0"/>
        </a:p>
      </dgm:t>
    </dgm:pt>
    <dgm:pt modelId="{67EA0711-E175-48DF-91E6-9EA8FC4D7563}" type="parTrans" cxnId="{A3358A70-D93B-4800-94DD-5EECDDF48B0A}">
      <dgm:prSet/>
      <dgm:spPr/>
      <dgm:t>
        <a:bodyPr/>
        <a:lstStyle/>
        <a:p>
          <a:endParaRPr lang="id-ID"/>
        </a:p>
      </dgm:t>
    </dgm:pt>
    <dgm:pt modelId="{3DD972FD-4FF3-49BB-B799-808F35C3E91D}" type="sibTrans" cxnId="{A3358A70-D93B-4800-94DD-5EECDDF48B0A}">
      <dgm:prSet/>
      <dgm:spPr/>
      <dgm:t>
        <a:bodyPr/>
        <a:lstStyle/>
        <a:p>
          <a:endParaRPr lang="id-ID"/>
        </a:p>
      </dgm:t>
    </dgm:pt>
    <dgm:pt modelId="{704E2651-20CE-4A55-875B-6172D2BE1401}" type="pres">
      <dgm:prSet presAssocID="{A6FF372E-D08C-4B27-8262-C6792765AAD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d-ID"/>
        </a:p>
      </dgm:t>
    </dgm:pt>
    <dgm:pt modelId="{E703F4C5-A325-434F-B6BE-E435B8D833E7}" type="pres">
      <dgm:prSet presAssocID="{87D40B75-24BC-407E-9B83-6AE90CCEC154}" presName="root" presStyleCnt="0"/>
      <dgm:spPr/>
      <dgm:t>
        <a:bodyPr/>
        <a:lstStyle/>
        <a:p>
          <a:endParaRPr lang="id-ID"/>
        </a:p>
      </dgm:t>
    </dgm:pt>
    <dgm:pt modelId="{80DF7587-D6AA-4048-86FE-6DD199FD68D3}" type="pres">
      <dgm:prSet presAssocID="{87D40B75-24BC-407E-9B83-6AE90CCEC154}" presName="rootComposite" presStyleCnt="0"/>
      <dgm:spPr/>
      <dgm:t>
        <a:bodyPr/>
        <a:lstStyle/>
        <a:p>
          <a:endParaRPr lang="id-ID"/>
        </a:p>
      </dgm:t>
    </dgm:pt>
    <dgm:pt modelId="{AF8B3B29-2D98-4195-B795-5683D7DD96E2}" type="pres">
      <dgm:prSet presAssocID="{87D40B75-24BC-407E-9B83-6AE90CCEC154}" presName="rootText" presStyleLbl="node1" presStyleIdx="0" presStyleCnt="2"/>
      <dgm:spPr/>
      <dgm:t>
        <a:bodyPr/>
        <a:lstStyle/>
        <a:p>
          <a:endParaRPr lang="id-ID"/>
        </a:p>
      </dgm:t>
    </dgm:pt>
    <dgm:pt modelId="{0FC63251-7714-43B6-A604-1418B9B342C4}" type="pres">
      <dgm:prSet presAssocID="{87D40B75-24BC-407E-9B83-6AE90CCEC154}" presName="rootConnector" presStyleLbl="node1" presStyleIdx="0" presStyleCnt="2"/>
      <dgm:spPr/>
      <dgm:t>
        <a:bodyPr/>
        <a:lstStyle/>
        <a:p>
          <a:endParaRPr lang="id-ID"/>
        </a:p>
      </dgm:t>
    </dgm:pt>
    <dgm:pt modelId="{2EEEF7A6-9268-4570-93C6-EBF9EBFE3165}" type="pres">
      <dgm:prSet presAssocID="{87D40B75-24BC-407E-9B83-6AE90CCEC154}" presName="childShape" presStyleCnt="0"/>
      <dgm:spPr/>
      <dgm:t>
        <a:bodyPr/>
        <a:lstStyle/>
        <a:p>
          <a:endParaRPr lang="id-ID"/>
        </a:p>
      </dgm:t>
    </dgm:pt>
    <dgm:pt modelId="{0FA67DBD-DF0C-4F99-91A2-14D1B1903D8C}" type="pres">
      <dgm:prSet presAssocID="{65508416-BA06-48E5-9640-3709AF2892AB}" presName="Name13" presStyleLbl="parChTrans1D2" presStyleIdx="0" presStyleCnt="4"/>
      <dgm:spPr/>
      <dgm:t>
        <a:bodyPr/>
        <a:lstStyle/>
        <a:p>
          <a:endParaRPr lang="id-ID"/>
        </a:p>
      </dgm:t>
    </dgm:pt>
    <dgm:pt modelId="{A1C477CB-E2E0-4661-8950-5247ABEE8CEC}" type="pres">
      <dgm:prSet presAssocID="{E7914169-4C31-4ECE-BC1A-D5C97E0D51E9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E894127-946B-43E6-909A-6A4CBDB68381}" type="pres">
      <dgm:prSet presAssocID="{D7F7B794-901F-4E4B-9A0F-5F830F6C41BF}" presName="Name13" presStyleLbl="parChTrans1D2" presStyleIdx="1" presStyleCnt="4"/>
      <dgm:spPr/>
      <dgm:t>
        <a:bodyPr/>
        <a:lstStyle/>
        <a:p>
          <a:endParaRPr lang="id-ID"/>
        </a:p>
      </dgm:t>
    </dgm:pt>
    <dgm:pt modelId="{18A030E4-7EE8-4C9C-B13A-731FF8E92C80}" type="pres">
      <dgm:prSet presAssocID="{3CB41B1D-621E-49D0-8C00-12B400201904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989DC97-76C6-4989-BD16-B478F03F3B4E}" type="pres">
      <dgm:prSet presAssocID="{350EA731-5D7E-4401-8328-4D4B84BD9244}" presName="root" presStyleCnt="0"/>
      <dgm:spPr/>
      <dgm:t>
        <a:bodyPr/>
        <a:lstStyle/>
        <a:p>
          <a:endParaRPr lang="id-ID"/>
        </a:p>
      </dgm:t>
    </dgm:pt>
    <dgm:pt modelId="{A5DBD4B3-5792-4A57-B20F-97C38E2B35A7}" type="pres">
      <dgm:prSet presAssocID="{350EA731-5D7E-4401-8328-4D4B84BD9244}" presName="rootComposite" presStyleCnt="0"/>
      <dgm:spPr/>
      <dgm:t>
        <a:bodyPr/>
        <a:lstStyle/>
        <a:p>
          <a:endParaRPr lang="id-ID"/>
        </a:p>
      </dgm:t>
    </dgm:pt>
    <dgm:pt modelId="{4D40CF1E-253C-4899-8648-A89C508AE8A9}" type="pres">
      <dgm:prSet presAssocID="{350EA731-5D7E-4401-8328-4D4B84BD9244}" presName="rootText" presStyleLbl="node1" presStyleIdx="1" presStyleCnt="2"/>
      <dgm:spPr/>
      <dgm:t>
        <a:bodyPr/>
        <a:lstStyle/>
        <a:p>
          <a:endParaRPr lang="id-ID"/>
        </a:p>
      </dgm:t>
    </dgm:pt>
    <dgm:pt modelId="{BEC22D92-C9A9-4B8A-BAB9-251F531867AF}" type="pres">
      <dgm:prSet presAssocID="{350EA731-5D7E-4401-8328-4D4B84BD9244}" presName="rootConnector" presStyleLbl="node1" presStyleIdx="1" presStyleCnt="2"/>
      <dgm:spPr/>
      <dgm:t>
        <a:bodyPr/>
        <a:lstStyle/>
        <a:p>
          <a:endParaRPr lang="id-ID"/>
        </a:p>
      </dgm:t>
    </dgm:pt>
    <dgm:pt modelId="{485C16A9-08CB-4FFD-B3A0-14A6CA78C046}" type="pres">
      <dgm:prSet presAssocID="{350EA731-5D7E-4401-8328-4D4B84BD9244}" presName="childShape" presStyleCnt="0"/>
      <dgm:spPr/>
      <dgm:t>
        <a:bodyPr/>
        <a:lstStyle/>
        <a:p>
          <a:endParaRPr lang="id-ID"/>
        </a:p>
      </dgm:t>
    </dgm:pt>
    <dgm:pt modelId="{C0D34EED-D2D2-4B63-80D5-33D9E24D0686}" type="pres">
      <dgm:prSet presAssocID="{F89B7421-B4B5-4E03-95D9-5A423C952A0B}" presName="Name13" presStyleLbl="parChTrans1D2" presStyleIdx="2" presStyleCnt="4"/>
      <dgm:spPr/>
      <dgm:t>
        <a:bodyPr/>
        <a:lstStyle/>
        <a:p>
          <a:endParaRPr lang="id-ID"/>
        </a:p>
      </dgm:t>
    </dgm:pt>
    <dgm:pt modelId="{DFBFB4A5-B15C-49A9-9838-D87B28320CD0}" type="pres">
      <dgm:prSet presAssocID="{35AD84DF-4132-4E69-8D24-3894E3999A9B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0168255-78E1-425A-B539-4D859C2E745F}" type="pres">
      <dgm:prSet presAssocID="{67EA0711-E175-48DF-91E6-9EA8FC4D7563}" presName="Name13" presStyleLbl="parChTrans1D2" presStyleIdx="3" presStyleCnt="4"/>
      <dgm:spPr/>
      <dgm:t>
        <a:bodyPr/>
        <a:lstStyle/>
        <a:p>
          <a:endParaRPr lang="id-ID"/>
        </a:p>
      </dgm:t>
    </dgm:pt>
    <dgm:pt modelId="{B3FFDD41-016E-4F4D-A6E4-1AA19310ACF0}" type="pres">
      <dgm:prSet presAssocID="{88A532EC-49A7-4E0F-B396-AF245B8B2B2E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C7FD47A8-1492-4A3C-9C30-45B8813EBEB6}" srcId="{A6FF372E-D08C-4B27-8262-C6792765AADA}" destId="{350EA731-5D7E-4401-8328-4D4B84BD9244}" srcOrd="1" destOrd="0" parTransId="{37707B82-D9B8-4650-8AF2-327804033519}" sibTransId="{6C54F83E-8421-4DC8-B3A5-94CD8276ED8C}"/>
    <dgm:cxn modelId="{F1B06105-61DC-8249-AFC7-636B67DF37C9}" type="presOf" srcId="{35AD84DF-4132-4E69-8D24-3894E3999A9B}" destId="{DFBFB4A5-B15C-49A9-9838-D87B28320CD0}" srcOrd="0" destOrd="0" presId="urn:microsoft.com/office/officeart/2005/8/layout/hierarchy3"/>
    <dgm:cxn modelId="{7D9116D7-FD64-BA41-9DE8-DCBC0FD30D03}" type="presOf" srcId="{88A532EC-49A7-4E0F-B396-AF245B8B2B2E}" destId="{B3FFDD41-016E-4F4D-A6E4-1AA19310ACF0}" srcOrd="0" destOrd="0" presId="urn:microsoft.com/office/officeart/2005/8/layout/hierarchy3"/>
    <dgm:cxn modelId="{D3E2966A-1223-764C-8B69-F4671B6596DB}" type="presOf" srcId="{3CB41B1D-621E-49D0-8C00-12B400201904}" destId="{18A030E4-7EE8-4C9C-B13A-731FF8E92C80}" srcOrd="0" destOrd="0" presId="urn:microsoft.com/office/officeart/2005/8/layout/hierarchy3"/>
    <dgm:cxn modelId="{FBD86C28-58DF-4625-A4F1-11FB46EAE861}" srcId="{87D40B75-24BC-407E-9B83-6AE90CCEC154}" destId="{3CB41B1D-621E-49D0-8C00-12B400201904}" srcOrd="1" destOrd="0" parTransId="{D7F7B794-901F-4E4B-9A0F-5F830F6C41BF}" sibTransId="{2D0EC7C2-B561-4C4F-8397-9744D547C44D}"/>
    <dgm:cxn modelId="{05BF143F-414A-9A41-9308-91934459EB9C}" type="presOf" srcId="{F89B7421-B4B5-4E03-95D9-5A423C952A0B}" destId="{C0D34EED-D2D2-4B63-80D5-33D9E24D0686}" srcOrd="0" destOrd="0" presId="urn:microsoft.com/office/officeart/2005/8/layout/hierarchy3"/>
    <dgm:cxn modelId="{17555A80-15D9-8D4F-81DC-DD2E6FA507C1}" type="presOf" srcId="{67EA0711-E175-48DF-91E6-9EA8FC4D7563}" destId="{60168255-78E1-425A-B539-4D859C2E745F}" srcOrd="0" destOrd="0" presId="urn:microsoft.com/office/officeart/2005/8/layout/hierarchy3"/>
    <dgm:cxn modelId="{04880FB6-E8F8-F04F-9AAA-22710DFE573C}" type="presOf" srcId="{350EA731-5D7E-4401-8328-4D4B84BD9244}" destId="{BEC22D92-C9A9-4B8A-BAB9-251F531867AF}" srcOrd="1" destOrd="0" presId="urn:microsoft.com/office/officeart/2005/8/layout/hierarchy3"/>
    <dgm:cxn modelId="{7BB22E53-9F25-4445-8DED-7E259FBCD02F}" type="presOf" srcId="{87D40B75-24BC-407E-9B83-6AE90CCEC154}" destId="{AF8B3B29-2D98-4195-B795-5683D7DD96E2}" srcOrd="0" destOrd="0" presId="urn:microsoft.com/office/officeart/2005/8/layout/hierarchy3"/>
    <dgm:cxn modelId="{2853751D-7548-7A48-9CB6-4517C81CBDB5}" type="presOf" srcId="{A6FF372E-D08C-4B27-8262-C6792765AADA}" destId="{704E2651-20CE-4A55-875B-6172D2BE1401}" srcOrd="0" destOrd="0" presId="urn:microsoft.com/office/officeart/2005/8/layout/hierarchy3"/>
    <dgm:cxn modelId="{7F6B0ACA-B3FF-0345-8B31-2692F85C8096}" type="presOf" srcId="{350EA731-5D7E-4401-8328-4D4B84BD9244}" destId="{4D40CF1E-253C-4899-8648-A89C508AE8A9}" srcOrd="0" destOrd="0" presId="urn:microsoft.com/office/officeart/2005/8/layout/hierarchy3"/>
    <dgm:cxn modelId="{31DFE093-4E10-014E-8F6E-DC04ACC5A1EA}" type="presOf" srcId="{65508416-BA06-48E5-9640-3709AF2892AB}" destId="{0FA67DBD-DF0C-4F99-91A2-14D1B1903D8C}" srcOrd="0" destOrd="0" presId="urn:microsoft.com/office/officeart/2005/8/layout/hierarchy3"/>
    <dgm:cxn modelId="{0335B2C7-353C-5948-91BD-15C2E1D42FF4}" type="presOf" srcId="{D7F7B794-901F-4E4B-9A0F-5F830F6C41BF}" destId="{9E894127-946B-43E6-909A-6A4CBDB68381}" srcOrd="0" destOrd="0" presId="urn:microsoft.com/office/officeart/2005/8/layout/hierarchy3"/>
    <dgm:cxn modelId="{A3358A70-D93B-4800-94DD-5EECDDF48B0A}" srcId="{350EA731-5D7E-4401-8328-4D4B84BD9244}" destId="{88A532EC-49A7-4E0F-B396-AF245B8B2B2E}" srcOrd="1" destOrd="0" parTransId="{67EA0711-E175-48DF-91E6-9EA8FC4D7563}" sibTransId="{3DD972FD-4FF3-49BB-B799-808F35C3E91D}"/>
    <dgm:cxn modelId="{DC17215D-3DE1-463E-9197-56380542D217}" srcId="{87D40B75-24BC-407E-9B83-6AE90CCEC154}" destId="{E7914169-4C31-4ECE-BC1A-D5C97E0D51E9}" srcOrd="0" destOrd="0" parTransId="{65508416-BA06-48E5-9640-3709AF2892AB}" sibTransId="{0DCB57AF-1B8A-4B9C-896F-29C966404F63}"/>
    <dgm:cxn modelId="{B8D74D72-73F3-4D5D-8FC9-9AFF671AF1CA}" srcId="{A6FF372E-D08C-4B27-8262-C6792765AADA}" destId="{87D40B75-24BC-407E-9B83-6AE90CCEC154}" srcOrd="0" destOrd="0" parTransId="{B15AD82F-379E-4ED9-8F77-FF9A50EEEB9C}" sibTransId="{FCE8A0BB-67A5-4A50-87C6-60D793EBBE63}"/>
    <dgm:cxn modelId="{11CE919A-EB9C-44D7-8295-A097B0DB3BC6}" srcId="{350EA731-5D7E-4401-8328-4D4B84BD9244}" destId="{35AD84DF-4132-4E69-8D24-3894E3999A9B}" srcOrd="0" destOrd="0" parTransId="{F89B7421-B4B5-4E03-95D9-5A423C952A0B}" sibTransId="{5BADE2FF-B62B-4DC2-ADBF-316FD5026475}"/>
    <dgm:cxn modelId="{20DC4A4E-CD35-1C44-8476-7F7BF12E40F5}" type="presOf" srcId="{E7914169-4C31-4ECE-BC1A-D5C97E0D51E9}" destId="{A1C477CB-E2E0-4661-8950-5247ABEE8CEC}" srcOrd="0" destOrd="0" presId="urn:microsoft.com/office/officeart/2005/8/layout/hierarchy3"/>
    <dgm:cxn modelId="{755D2CAF-D8DD-E34B-A813-7C4C4B5A2E16}" type="presOf" srcId="{87D40B75-24BC-407E-9B83-6AE90CCEC154}" destId="{0FC63251-7714-43B6-A604-1418B9B342C4}" srcOrd="1" destOrd="0" presId="urn:microsoft.com/office/officeart/2005/8/layout/hierarchy3"/>
    <dgm:cxn modelId="{3005E8A6-149B-1F4B-B7F7-06E0A40F315B}" type="presParOf" srcId="{704E2651-20CE-4A55-875B-6172D2BE1401}" destId="{E703F4C5-A325-434F-B6BE-E435B8D833E7}" srcOrd="0" destOrd="0" presId="urn:microsoft.com/office/officeart/2005/8/layout/hierarchy3"/>
    <dgm:cxn modelId="{3DE036D2-6192-4B4F-BDC2-8FE51CBFF5B2}" type="presParOf" srcId="{E703F4C5-A325-434F-B6BE-E435B8D833E7}" destId="{80DF7587-D6AA-4048-86FE-6DD199FD68D3}" srcOrd="0" destOrd="0" presId="urn:microsoft.com/office/officeart/2005/8/layout/hierarchy3"/>
    <dgm:cxn modelId="{B3DE4E9F-5EF3-834B-BC4E-31C26B6A1BE4}" type="presParOf" srcId="{80DF7587-D6AA-4048-86FE-6DD199FD68D3}" destId="{AF8B3B29-2D98-4195-B795-5683D7DD96E2}" srcOrd="0" destOrd="0" presId="urn:microsoft.com/office/officeart/2005/8/layout/hierarchy3"/>
    <dgm:cxn modelId="{6A9F9825-2A0F-E449-87BF-D4A2D9BD082F}" type="presParOf" srcId="{80DF7587-D6AA-4048-86FE-6DD199FD68D3}" destId="{0FC63251-7714-43B6-A604-1418B9B342C4}" srcOrd="1" destOrd="0" presId="urn:microsoft.com/office/officeart/2005/8/layout/hierarchy3"/>
    <dgm:cxn modelId="{B168D56F-1EA9-DC4E-9A46-2FE7FF27C7DA}" type="presParOf" srcId="{E703F4C5-A325-434F-B6BE-E435B8D833E7}" destId="{2EEEF7A6-9268-4570-93C6-EBF9EBFE3165}" srcOrd="1" destOrd="0" presId="urn:microsoft.com/office/officeart/2005/8/layout/hierarchy3"/>
    <dgm:cxn modelId="{F247AA1E-96F1-1243-BF66-B8A903D49F32}" type="presParOf" srcId="{2EEEF7A6-9268-4570-93C6-EBF9EBFE3165}" destId="{0FA67DBD-DF0C-4F99-91A2-14D1B1903D8C}" srcOrd="0" destOrd="0" presId="urn:microsoft.com/office/officeart/2005/8/layout/hierarchy3"/>
    <dgm:cxn modelId="{B53F853C-58EA-984C-BAA7-DB4485311CFC}" type="presParOf" srcId="{2EEEF7A6-9268-4570-93C6-EBF9EBFE3165}" destId="{A1C477CB-E2E0-4661-8950-5247ABEE8CEC}" srcOrd="1" destOrd="0" presId="urn:microsoft.com/office/officeart/2005/8/layout/hierarchy3"/>
    <dgm:cxn modelId="{E421DBA3-8F88-5D48-89D6-566FDD70D3B5}" type="presParOf" srcId="{2EEEF7A6-9268-4570-93C6-EBF9EBFE3165}" destId="{9E894127-946B-43E6-909A-6A4CBDB68381}" srcOrd="2" destOrd="0" presId="urn:microsoft.com/office/officeart/2005/8/layout/hierarchy3"/>
    <dgm:cxn modelId="{A175233B-8CBA-9349-B187-6E81209AB880}" type="presParOf" srcId="{2EEEF7A6-9268-4570-93C6-EBF9EBFE3165}" destId="{18A030E4-7EE8-4C9C-B13A-731FF8E92C80}" srcOrd="3" destOrd="0" presId="urn:microsoft.com/office/officeart/2005/8/layout/hierarchy3"/>
    <dgm:cxn modelId="{B802CFEB-8CED-5F4E-87FA-06D62BF8A217}" type="presParOf" srcId="{704E2651-20CE-4A55-875B-6172D2BE1401}" destId="{8989DC97-76C6-4989-BD16-B478F03F3B4E}" srcOrd="1" destOrd="0" presId="urn:microsoft.com/office/officeart/2005/8/layout/hierarchy3"/>
    <dgm:cxn modelId="{2D9DC7B3-0913-654C-B5F3-ABDF470B75A3}" type="presParOf" srcId="{8989DC97-76C6-4989-BD16-B478F03F3B4E}" destId="{A5DBD4B3-5792-4A57-B20F-97C38E2B35A7}" srcOrd="0" destOrd="0" presId="urn:microsoft.com/office/officeart/2005/8/layout/hierarchy3"/>
    <dgm:cxn modelId="{25BFF5BF-3A14-CC48-80F8-FA9AAD9A6403}" type="presParOf" srcId="{A5DBD4B3-5792-4A57-B20F-97C38E2B35A7}" destId="{4D40CF1E-253C-4899-8648-A89C508AE8A9}" srcOrd="0" destOrd="0" presId="urn:microsoft.com/office/officeart/2005/8/layout/hierarchy3"/>
    <dgm:cxn modelId="{A8E68103-5506-6C45-AED3-3F9F0975526F}" type="presParOf" srcId="{A5DBD4B3-5792-4A57-B20F-97C38E2B35A7}" destId="{BEC22D92-C9A9-4B8A-BAB9-251F531867AF}" srcOrd="1" destOrd="0" presId="urn:microsoft.com/office/officeart/2005/8/layout/hierarchy3"/>
    <dgm:cxn modelId="{45B0ED96-5726-F840-BEA5-8E87241F421F}" type="presParOf" srcId="{8989DC97-76C6-4989-BD16-B478F03F3B4E}" destId="{485C16A9-08CB-4FFD-B3A0-14A6CA78C046}" srcOrd="1" destOrd="0" presId="urn:microsoft.com/office/officeart/2005/8/layout/hierarchy3"/>
    <dgm:cxn modelId="{E0CFC795-3373-ED44-9994-9004DEAE2AB1}" type="presParOf" srcId="{485C16A9-08CB-4FFD-B3A0-14A6CA78C046}" destId="{C0D34EED-D2D2-4B63-80D5-33D9E24D0686}" srcOrd="0" destOrd="0" presId="urn:microsoft.com/office/officeart/2005/8/layout/hierarchy3"/>
    <dgm:cxn modelId="{138A0C57-BB11-7D45-8FE8-AB0E16D9BAEE}" type="presParOf" srcId="{485C16A9-08CB-4FFD-B3A0-14A6CA78C046}" destId="{DFBFB4A5-B15C-49A9-9838-D87B28320CD0}" srcOrd="1" destOrd="0" presId="urn:microsoft.com/office/officeart/2005/8/layout/hierarchy3"/>
    <dgm:cxn modelId="{4139A946-E3FF-F64D-AA05-52B3AA671B67}" type="presParOf" srcId="{485C16A9-08CB-4FFD-B3A0-14A6CA78C046}" destId="{60168255-78E1-425A-B539-4D859C2E745F}" srcOrd="2" destOrd="0" presId="urn:microsoft.com/office/officeart/2005/8/layout/hierarchy3"/>
    <dgm:cxn modelId="{322755DC-747C-1548-9DDD-23EC29D864A0}" type="presParOf" srcId="{485C16A9-08CB-4FFD-B3A0-14A6CA78C046}" destId="{B3FFDD41-016E-4F4D-A6E4-1AA19310ACF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FF372E-D08C-4B27-8262-C6792765AADA}" type="doc">
      <dgm:prSet loTypeId="urn:microsoft.com/office/officeart/2005/8/layout/hierarchy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87D40B75-24BC-407E-9B83-6AE90CCEC154}">
      <dgm:prSet phldrT="[Text]"/>
      <dgm:spPr/>
      <dgm:t>
        <a:bodyPr/>
        <a:lstStyle/>
        <a:p>
          <a:r>
            <a:rPr lang="id-ID" dirty="0" smtClean="0"/>
            <a:t>In vivo</a:t>
          </a:r>
          <a:endParaRPr lang="id-ID" dirty="0"/>
        </a:p>
      </dgm:t>
    </dgm:pt>
    <dgm:pt modelId="{B15AD82F-379E-4ED9-8F77-FF9A50EEEB9C}" type="parTrans" cxnId="{B8D74D72-73F3-4D5D-8FC9-9AFF671AF1CA}">
      <dgm:prSet/>
      <dgm:spPr/>
      <dgm:t>
        <a:bodyPr/>
        <a:lstStyle/>
        <a:p>
          <a:endParaRPr lang="id-ID"/>
        </a:p>
      </dgm:t>
    </dgm:pt>
    <dgm:pt modelId="{FCE8A0BB-67A5-4A50-87C6-60D793EBBE63}" type="sibTrans" cxnId="{B8D74D72-73F3-4D5D-8FC9-9AFF671AF1CA}">
      <dgm:prSet/>
      <dgm:spPr/>
      <dgm:t>
        <a:bodyPr/>
        <a:lstStyle/>
        <a:p>
          <a:endParaRPr lang="id-ID"/>
        </a:p>
      </dgm:t>
    </dgm:pt>
    <dgm:pt modelId="{E7914169-4C31-4ECE-BC1A-D5C97E0D51E9}">
      <dgm:prSet phldrT="[Text]" custT="1"/>
      <dgm:spPr/>
      <dgm:t>
        <a:bodyPr/>
        <a:lstStyle/>
        <a:p>
          <a:r>
            <a:rPr lang="id-ID" sz="2400" b="1" dirty="0" smtClean="0"/>
            <a:t>Skin test (Patch test, IDT)</a:t>
          </a:r>
          <a:endParaRPr lang="id-ID" sz="2400" b="1" dirty="0"/>
        </a:p>
      </dgm:t>
    </dgm:pt>
    <dgm:pt modelId="{65508416-BA06-48E5-9640-3709AF2892AB}" type="parTrans" cxnId="{DC17215D-3DE1-463E-9197-56380542D217}">
      <dgm:prSet/>
      <dgm:spPr/>
      <dgm:t>
        <a:bodyPr/>
        <a:lstStyle/>
        <a:p>
          <a:endParaRPr lang="id-ID"/>
        </a:p>
      </dgm:t>
    </dgm:pt>
    <dgm:pt modelId="{0DCB57AF-1B8A-4B9C-896F-29C966404F63}" type="sibTrans" cxnId="{DC17215D-3DE1-463E-9197-56380542D217}">
      <dgm:prSet/>
      <dgm:spPr/>
      <dgm:t>
        <a:bodyPr/>
        <a:lstStyle/>
        <a:p>
          <a:endParaRPr lang="id-ID"/>
        </a:p>
      </dgm:t>
    </dgm:pt>
    <dgm:pt modelId="{3CB41B1D-621E-49D0-8C00-12B400201904}">
      <dgm:prSet phldrT="[Text]" custT="1"/>
      <dgm:spPr/>
      <dgm:t>
        <a:bodyPr/>
        <a:lstStyle/>
        <a:p>
          <a:r>
            <a:rPr lang="id-ID" sz="2400" b="1" dirty="0" smtClean="0"/>
            <a:t>Provocation </a:t>
          </a:r>
        </a:p>
        <a:p>
          <a:r>
            <a:rPr lang="id-ID" sz="2400" b="1" dirty="0" smtClean="0"/>
            <a:t>test</a:t>
          </a:r>
          <a:endParaRPr lang="id-ID" sz="2400" b="1" dirty="0"/>
        </a:p>
      </dgm:t>
    </dgm:pt>
    <dgm:pt modelId="{D7F7B794-901F-4E4B-9A0F-5F830F6C41BF}" type="parTrans" cxnId="{FBD86C28-58DF-4625-A4F1-11FB46EAE861}">
      <dgm:prSet/>
      <dgm:spPr/>
      <dgm:t>
        <a:bodyPr/>
        <a:lstStyle/>
        <a:p>
          <a:endParaRPr lang="id-ID"/>
        </a:p>
      </dgm:t>
    </dgm:pt>
    <dgm:pt modelId="{2D0EC7C2-B561-4C4F-8397-9744D547C44D}" type="sibTrans" cxnId="{FBD86C28-58DF-4625-A4F1-11FB46EAE861}">
      <dgm:prSet/>
      <dgm:spPr/>
      <dgm:t>
        <a:bodyPr/>
        <a:lstStyle/>
        <a:p>
          <a:endParaRPr lang="id-ID"/>
        </a:p>
      </dgm:t>
    </dgm:pt>
    <dgm:pt modelId="{350EA731-5D7E-4401-8328-4D4B84BD9244}">
      <dgm:prSet phldrT="[Text]"/>
      <dgm:spPr>
        <a:solidFill>
          <a:srgbClr val="00B050"/>
        </a:solidFill>
      </dgm:spPr>
      <dgm:t>
        <a:bodyPr/>
        <a:lstStyle/>
        <a:p>
          <a:r>
            <a:rPr lang="id-ID" dirty="0" smtClean="0"/>
            <a:t>In vitro</a:t>
          </a:r>
          <a:endParaRPr lang="id-ID" dirty="0"/>
        </a:p>
      </dgm:t>
    </dgm:pt>
    <dgm:pt modelId="{37707B82-D9B8-4650-8AF2-327804033519}" type="parTrans" cxnId="{C7FD47A8-1492-4A3C-9C30-45B8813EBEB6}">
      <dgm:prSet/>
      <dgm:spPr/>
      <dgm:t>
        <a:bodyPr/>
        <a:lstStyle/>
        <a:p>
          <a:endParaRPr lang="id-ID"/>
        </a:p>
      </dgm:t>
    </dgm:pt>
    <dgm:pt modelId="{6C54F83E-8421-4DC8-B3A5-94CD8276ED8C}" type="sibTrans" cxnId="{C7FD47A8-1492-4A3C-9C30-45B8813EBEB6}">
      <dgm:prSet/>
      <dgm:spPr/>
      <dgm:t>
        <a:bodyPr/>
        <a:lstStyle/>
        <a:p>
          <a:endParaRPr lang="id-ID"/>
        </a:p>
      </dgm:t>
    </dgm:pt>
    <dgm:pt modelId="{35AD84DF-4132-4E69-8D24-3894E3999A9B}">
      <dgm:prSet phldrT="[Text]" custT="1"/>
      <dgm:spPr/>
      <dgm:t>
        <a:bodyPr/>
        <a:lstStyle/>
        <a:p>
          <a:r>
            <a:rPr lang="en-US" sz="2400" b="1" dirty="0" smtClean="0"/>
            <a:t>Lymphocyte transformation blood test</a:t>
          </a:r>
          <a:endParaRPr lang="id-ID" sz="2400" b="1" dirty="0"/>
        </a:p>
      </dgm:t>
    </dgm:pt>
    <dgm:pt modelId="{F89B7421-B4B5-4E03-95D9-5A423C952A0B}" type="parTrans" cxnId="{11CE919A-EB9C-44D7-8295-A097B0DB3BC6}">
      <dgm:prSet/>
      <dgm:spPr/>
      <dgm:t>
        <a:bodyPr/>
        <a:lstStyle/>
        <a:p>
          <a:endParaRPr lang="id-ID"/>
        </a:p>
      </dgm:t>
    </dgm:pt>
    <dgm:pt modelId="{5BADE2FF-B62B-4DC2-ADBF-316FD5026475}" type="sibTrans" cxnId="{11CE919A-EB9C-44D7-8295-A097B0DB3BC6}">
      <dgm:prSet/>
      <dgm:spPr/>
      <dgm:t>
        <a:bodyPr/>
        <a:lstStyle/>
        <a:p>
          <a:endParaRPr lang="id-ID"/>
        </a:p>
      </dgm:t>
    </dgm:pt>
    <dgm:pt modelId="{88A532EC-49A7-4E0F-B396-AF245B8B2B2E}">
      <dgm:prSet phldrT="[Text]" custT="1"/>
      <dgm:spPr/>
      <dgm:t>
        <a:bodyPr/>
        <a:lstStyle/>
        <a:p>
          <a:r>
            <a:rPr lang="en-US" sz="2400" b="1" dirty="0" smtClean="0"/>
            <a:t>Enzyme-Linked </a:t>
          </a:r>
          <a:r>
            <a:rPr lang="en-US" sz="2400" b="1" dirty="0" err="1" smtClean="0"/>
            <a:t>ImmunoSpot</a:t>
          </a:r>
          <a:r>
            <a:rPr lang="en-US" sz="2400" b="1" dirty="0" smtClean="0"/>
            <a:t> (ELISPOT)</a:t>
          </a:r>
          <a:endParaRPr lang="id-ID" sz="2400" b="1" dirty="0"/>
        </a:p>
      </dgm:t>
    </dgm:pt>
    <dgm:pt modelId="{67EA0711-E175-48DF-91E6-9EA8FC4D7563}" type="parTrans" cxnId="{A3358A70-D93B-4800-94DD-5EECDDF48B0A}">
      <dgm:prSet/>
      <dgm:spPr/>
      <dgm:t>
        <a:bodyPr/>
        <a:lstStyle/>
        <a:p>
          <a:endParaRPr lang="id-ID"/>
        </a:p>
      </dgm:t>
    </dgm:pt>
    <dgm:pt modelId="{3DD972FD-4FF3-49BB-B799-808F35C3E91D}" type="sibTrans" cxnId="{A3358A70-D93B-4800-94DD-5EECDDF48B0A}">
      <dgm:prSet/>
      <dgm:spPr/>
      <dgm:t>
        <a:bodyPr/>
        <a:lstStyle/>
        <a:p>
          <a:endParaRPr lang="id-ID"/>
        </a:p>
      </dgm:t>
    </dgm:pt>
    <dgm:pt modelId="{704E2651-20CE-4A55-875B-6172D2BE1401}" type="pres">
      <dgm:prSet presAssocID="{A6FF372E-D08C-4B27-8262-C6792765AAD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d-ID"/>
        </a:p>
      </dgm:t>
    </dgm:pt>
    <dgm:pt modelId="{E703F4C5-A325-434F-B6BE-E435B8D833E7}" type="pres">
      <dgm:prSet presAssocID="{87D40B75-24BC-407E-9B83-6AE90CCEC154}" presName="root" presStyleCnt="0"/>
      <dgm:spPr/>
      <dgm:t>
        <a:bodyPr/>
        <a:lstStyle/>
        <a:p>
          <a:endParaRPr lang="id-ID"/>
        </a:p>
      </dgm:t>
    </dgm:pt>
    <dgm:pt modelId="{80DF7587-D6AA-4048-86FE-6DD199FD68D3}" type="pres">
      <dgm:prSet presAssocID="{87D40B75-24BC-407E-9B83-6AE90CCEC154}" presName="rootComposite" presStyleCnt="0"/>
      <dgm:spPr/>
      <dgm:t>
        <a:bodyPr/>
        <a:lstStyle/>
        <a:p>
          <a:endParaRPr lang="id-ID"/>
        </a:p>
      </dgm:t>
    </dgm:pt>
    <dgm:pt modelId="{AF8B3B29-2D98-4195-B795-5683D7DD96E2}" type="pres">
      <dgm:prSet presAssocID="{87D40B75-24BC-407E-9B83-6AE90CCEC154}" presName="rootText" presStyleLbl="node1" presStyleIdx="0" presStyleCnt="2"/>
      <dgm:spPr/>
      <dgm:t>
        <a:bodyPr/>
        <a:lstStyle/>
        <a:p>
          <a:endParaRPr lang="id-ID"/>
        </a:p>
      </dgm:t>
    </dgm:pt>
    <dgm:pt modelId="{0FC63251-7714-43B6-A604-1418B9B342C4}" type="pres">
      <dgm:prSet presAssocID="{87D40B75-24BC-407E-9B83-6AE90CCEC154}" presName="rootConnector" presStyleLbl="node1" presStyleIdx="0" presStyleCnt="2"/>
      <dgm:spPr/>
      <dgm:t>
        <a:bodyPr/>
        <a:lstStyle/>
        <a:p>
          <a:endParaRPr lang="id-ID"/>
        </a:p>
      </dgm:t>
    </dgm:pt>
    <dgm:pt modelId="{2EEEF7A6-9268-4570-93C6-EBF9EBFE3165}" type="pres">
      <dgm:prSet presAssocID="{87D40B75-24BC-407E-9B83-6AE90CCEC154}" presName="childShape" presStyleCnt="0"/>
      <dgm:spPr/>
      <dgm:t>
        <a:bodyPr/>
        <a:lstStyle/>
        <a:p>
          <a:endParaRPr lang="id-ID"/>
        </a:p>
      </dgm:t>
    </dgm:pt>
    <dgm:pt modelId="{0FA67DBD-DF0C-4F99-91A2-14D1B1903D8C}" type="pres">
      <dgm:prSet presAssocID="{65508416-BA06-48E5-9640-3709AF2892AB}" presName="Name13" presStyleLbl="parChTrans1D2" presStyleIdx="0" presStyleCnt="4"/>
      <dgm:spPr/>
      <dgm:t>
        <a:bodyPr/>
        <a:lstStyle/>
        <a:p>
          <a:endParaRPr lang="id-ID"/>
        </a:p>
      </dgm:t>
    </dgm:pt>
    <dgm:pt modelId="{A1C477CB-E2E0-4661-8950-5247ABEE8CEC}" type="pres">
      <dgm:prSet presAssocID="{E7914169-4C31-4ECE-BC1A-D5C97E0D51E9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E894127-946B-43E6-909A-6A4CBDB68381}" type="pres">
      <dgm:prSet presAssocID="{D7F7B794-901F-4E4B-9A0F-5F830F6C41BF}" presName="Name13" presStyleLbl="parChTrans1D2" presStyleIdx="1" presStyleCnt="4"/>
      <dgm:spPr/>
      <dgm:t>
        <a:bodyPr/>
        <a:lstStyle/>
        <a:p>
          <a:endParaRPr lang="id-ID"/>
        </a:p>
      </dgm:t>
    </dgm:pt>
    <dgm:pt modelId="{18A030E4-7EE8-4C9C-B13A-731FF8E92C80}" type="pres">
      <dgm:prSet presAssocID="{3CB41B1D-621E-49D0-8C00-12B400201904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989DC97-76C6-4989-BD16-B478F03F3B4E}" type="pres">
      <dgm:prSet presAssocID="{350EA731-5D7E-4401-8328-4D4B84BD9244}" presName="root" presStyleCnt="0"/>
      <dgm:spPr/>
      <dgm:t>
        <a:bodyPr/>
        <a:lstStyle/>
        <a:p>
          <a:endParaRPr lang="id-ID"/>
        </a:p>
      </dgm:t>
    </dgm:pt>
    <dgm:pt modelId="{A5DBD4B3-5792-4A57-B20F-97C38E2B35A7}" type="pres">
      <dgm:prSet presAssocID="{350EA731-5D7E-4401-8328-4D4B84BD9244}" presName="rootComposite" presStyleCnt="0"/>
      <dgm:spPr/>
      <dgm:t>
        <a:bodyPr/>
        <a:lstStyle/>
        <a:p>
          <a:endParaRPr lang="id-ID"/>
        </a:p>
      </dgm:t>
    </dgm:pt>
    <dgm:pt modelId="{4D40CF1E-253C-4899-8648-A89C508AE8A9}" type="pres">
      <dgm:prSet presAssocID="{350EA731-5D7E-4401-8328-4D4B84BD9244}" presName="rootText" presStyleLbl="node1" presStyleIdx="1" presStyleCnt="2"/>
      <dgm:spPr/>
      <dgm:t>
        <a:bodyPr/>
        <a:lstStyle/>
        <a:p>
          <a:endParaRPr lang="id-ID"/>
        </a:p>
      </dgm:t>
    </dgm:pt>
    <dgm:pt modelId="{BEC22D92-C9A9-4B8A-BAB9-251F531867AF}" type="pres">
      <dgm:prSet presAssocID="{350EA731-5D7E-4401-8328-4D4B84BD9244}" presName="rootConnector" presStyleLbl="node1" presStyleIdx="1" presStyleCnt="2"/>
      <dgm:spPr/>
      <dgm:t>
        <a:bodyPr/>
        <a:lstStyle/>
        <a:p>
          <a:endParaRPr lang="id-ID"/>
        </a:p>
      </dgm:t>
    </dgm:pt>
    <dgm:pt modelId="{485C16A9-08CB-4FFD-B3A0-14A6CA78C046}" type="pres">
      <dgm:prSet presAssocID="{350EA731-5D7E-4401-8328-4D4B84BD9244}" presName="childShape" presStyleCnt="0"/>
      <dgm:spPr/>
      <dgm:t>
        <a:bodyPr/>
        <a:lstStyle/>
        <a:p>
          <a:endParaRPr lang="id-ID"/>
        </a:p>
      </dgm:t>
    </dgm:pt>
    <dgm:pt modelId="{C0D34EED-D2D2-4B63-80D5-33D9E24D0686}" type="pres">
      <dgm:prSet presAssocID="{F89B7421-B4B5-4E03-95D9-5A423C952A0B}" presName="Name13" presStyleLbl="parChTrans1D2" presStyleIdx="2" presStyleCnt="4"/>
      <dgm:spPr/>
      <dgm:t>
        <a:bodyPr/>
        <a:lstStyle/>
        <a:p>
          <a:endParaRPr lang="id-ID"/>
        </a:p>
      </dgm:t>
    </dgm:pt>
    <dgm:pt modelId="{DFBFB4A5-B15C-49A9-9838-D87B28320CD0}" type="pres">
      <dgm:prSet presAssocID="{35AD84DF-4132-4E69-8D24-3894E3999A9B}" presName="childText" presStyleLbl="bgAcc1" presStyleIdx="2" presStyleCnt="4" custScaleX="13212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0168255-78E1-425A-B539-4D859C2E745F}" type="pres">
      <dgm:prSet presAssocID="{67EA0711-E175-48DF-91E6-9EA8FC4D7563}" presName="Name13" presStyleLbl="parChTrans1D2" presStyleIdx="3" presStyleCnt="4"/>
      <dgm:spPr/>
      <dgm:t>
        <a:bodyPr/>
        <a:lstStyle/>
        <a:p>
          <a:endParaRPr lang="id-ID"/>
        </a:p>
      </dgm:t>
    </dgm:pt>
    <dgm:pt modelId="{B3FFDD41-016E-4F4D-A6E4-1AA19310ACF0}" type="pres">
      <dgm:prSet presAssocID="{88A532EC-49A7-4E0F-B396-AF245B8B2B2E}" presName="childText" presStyleLbl="bgAcc1" presStyleIdx="3" presStyleCnt="4" custScaleX="129439" custScaleY="7206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1F1D6955-6729-8A4A-B849-16FA92FA955B}" type="presOf" srcId="{67EA0711-E175-48DF-91E6-9EA8FC4D7563}" destId="{60168255-78E1-425A-B539-4D859C2E745F}" srcOrd="0" destOrd="0" presId="urn:microsoft.com/office/officeart/2005/8/layout/hierarchy3"/>
    <dgm:cxn modelId="{DF7F2AF6-FFC4-784D-B232-698E8F046C73}" type="presOf" srcId="{D7F7B794-901F-4E4B-9A0F-5F830F6C41BF}" destId="{9E894127-946B-43E6-909A-6A4CBDB68381}" srcOrd="0" destOrd="0" presId="urn:microsoft.com/office/officeart/2005/8/layout/hierarchy3"/>
    <dgm:cxn modelId="{56B19064-9333-AD4C-B4D6-7EAA7DC985DB}" type="presOf" srcId="{3CB41B1D-621E-49D0-8C00-12B400201904}" destId="{18A030E4-7EE8-4C9C-B13A-731FF8E92C80}" srcOrd="0" destOrd="0" presId="urn:microsoft.com/office/officeart/2005/8/layout/hierarchy3"/>
    <dgm:cxn modelId="{C7FD47A8-1492-4A3C-9C30-45B8813EBEB6}" srcId="{A6FF372E-D08C-4B27-8262-C6792765AADA}" destId="{350EA731-5D7E-4401-8328-4D4B84BD9244}" srcOrd="1" destOrd="0" parTransId="{37707B82-D9B8-4650-8AF2-327804033519}" sibTransId="{6C54F83E-8421-4DC8-B3A5-94CD8276ED8C}"/>
    <dgm:cxn modelId="{1754C06D-9D15-684A-AC2A-D711686259FD}" type="presOf" srcId="{350EA731-5D7E-4401-8328-4D4B84BD9244}" destId="{4D40CF1E-253C-4899-8648-A89C508AE8A9}" srcOrd="0" destOrd="0" presId="urn:microsoft.com/office/officeart/2005/8/layout/hierarchy3"/>
    <dgm:cxn modelId="{FBD86C28-58DF-4625-A4F1-11FB46EAE861}" srcId="{87D40B75-24BC-407E-9B83-6AE90CCEC154}" destId="{3CB41B1D-621E-49D0-8C00-12B400201904}" srcOrd="1" destOrd="0" parTransId="{D7F7B794-901F-4E4B-9A0F-5F830F6C41BF}" sibTransId="{2D0EC7C2-B561-4C4F-8397-9744D547C44D}"/>
    <dgm:cxn modelId="{0C042B89-0869-DB44-A88F-D075747EB849}" type="presOf" srcId="{F89B7421-B4B5-4E03-95D9-5A423C952A0B}" destId="{C0D34EED-D2D2-4B63-80D5-33D9E24D0686}" srcOrd="0" destOrd="0" presId="urn:microsoft.com/office/officeart/2005/8/layout/hierarchy3"/>
    <dgm:cxn modelId="{3E31F87B-B853-134D-9FDB-3D5835A04B34}" type="presOf" srcId="{65508416-BA06-48E5-9640-3709AF2892AB}" destId="{0FA67DBD-DF0C-4F99-91A2-14D1B1903D8C}" srcOrd="0" destOrd="0" presId="urn:microsoft.com/office/officeart/2005/8/layout/hierarchy3"/>
    <dgm:cxn modelId="{1B5421B1-273A-754F-85A8-FF91172E3DDF}" type="presOf" srcId="{350EA731-5D7E-4401-8328-4D4B84BD9244}" destId="{BEC22D92-C9A9-4B8A-BAB9-251F531867AF}" srcOrd="1" destOrd="0" presId="urn:microsoft.com/office/officeart/2005/8/layout/hierarchy3"/>
    <dgm:cxn modelId="{2C3899F1-9419-C840-8A91-BB2DA7B7D811}" type="presOf" srcId="{35AD84DF-4132-4E69-8D24-3894E3999A9B}" destId="{DFBFB4A5-B15C-49A9-9838-D87B28320CD0}" srcOrd="0" destOrd="0" presId="urn:microsoft.com/office/officeart/2005/8/layout/hierarchy3"/>
    <dgm:cxn modelId="{65FFF9DF-80B3-DF48-8F49-0285D1CD6939}" type="presOf" srcId="{87D40B75-24BC-407E-9B83-6AE90CCEC154}" destId="{AF8B3B29-2D98-4195-B795-5683D7DD96E2}" srcOrd="0" destOrd="0" presId="urn:microsoft.com/office/officeart/2005/8/layout/hierarchy3"/>
    <dgm:cxn modelId="{E305E602-1DED-5244-ABD7-A35A4B09A92C}" type="presOf" srcId="{E7914169-4C31-4ECE-BC1A-D5C97E0D51E9}" destId="{A1C477CB-E2E0-4661-8950-5247ABEE8CEC}" srcOrd="0" destOrd="0" presId="urn:microsoft.com/office/officeart/2005/8/layout/hierarchy3"/>
    <dgm:cxn modelId="{432977A2-F1E5-4246-A113-4BFA207D274B}" type="presOf" srcId="{A6FF372E-D08C-4B27-8262-C6792765AADA}" destId="{704E2651-20CE-4A55-875B-6172D2BE1401}" srcOrd="0" destOrd="0" presId="urn:microsoft.com/office/officeart/2005/8/layout/hierarchy3"/>
    <dgm:cxn modelId="{CC93EAD3-1C7E-3E45-8F7C-25B54CDDF30E}" type="presOf" srcId="{88A532EC-49A7-4E0F-B396-AF245B8B2B2E}" destId="{B3FFDD41-016E-4F4D-A6E4-1AA19310ACF0}" srcOrd="0" destOrd="0" presId="urn:microsoft.com/office/officeart/2005/8/layout/hierarchy3"/>
    <dgm:cxn modelId="{5AF13AF8-F47D-D748-AB5B-4F34624134BE}" type="presOf" srcId="{87D40B75-24BC-407E-9B83-6AE90CCEC154}" destId="{0FC63251-7714-43B6-A604-1418B9B342C4}" srcOrd="1" destOrd="0" presId="urn:microsoft.com/office/officeart/2005/8/layout/hierarchy3"/>
    <dgm:cxn modelId="{A3358A70-D93B-4800-94DD-5EECDDF48B0A}" srcId="{350EA731-5D7E-4401-8328-4D4B84BD9244}" destId="{88A532EC-49A7-4E0F-B396-AF245B8B2B2E}" srcOrd="1" destOrd="0" parTransId="{67EA0711-E175-48DF-91E6-9EA8FC4D7563}" sibTransId="{3DD972FD-4FF3-49BB-B799-808F35C3E91D}"/>
    <dgm:cxn modelId="{DC17215D-3DE1-463E-9197-56380542D217}" srcId="{87D40B75-24BC-407E-9B83-6AE90CCEC154}" destId="{E7914169-4C31-4ECE-BC1A-D5C97E0D51E9}" srcOrd="0" destOrd="0" parTransId="{65508416-BA06-48E5-9640-3709AF2892AB}" sibTransId="{0DCB57AF-1B8A-4B9C-896F-29C966404F63}"/>
    <dgm:cxn modelId="{11CE919A-EB9C-44D7-8295-A097B0DB3BC6}" srcId="{350EA731-5D7E-4401-8328-4D4B84BD9244}" destId="{35AD84DF-4132-4E69-8D24-3894E3999A9B}" srcOrd="0" destOrd="0" parTransId="{F89B7421-B4B5-4E03-95D9-5A423C952A0B}" sibTransId="{5BADE2FF-B62B-4DC2-ADBF-316FD5026475}"/>
    <dgm:cxn modelId="{B8D74D72-73F3-4D5D-8FC9-9AFF671AF1CA}" srcId="{A6FF372E-D08C-4B27-8262-C6792765AADA}" destId="{87D40B75-24BC-407E-9B83-6AE90CCEC154}" srcOrd="0" destOrd="0" parTransId="{B15AD82F-379E-4ED9-8F77-FF9A50EEEB9C}" sibTransId="{FCE8A0BB-67A5-4A50-87C6-60D793EBBE63}"/>
    <dgm:cxn modelId="{5C17FBEB-3C5E-B44E-85EB-14FDAFA520AD}" type="presParOf" srcId="{704E2651-20CE-4A55-875B-6172D2BE1401}" destId="{E703F4C5-A325-434F-B6BE-E435B8D833E7}" srcOrd="0" destOrd="0" presId="urn:microsoft.com/office/officeart/2005/8/layout/hierarchy3"/>
    <dgm:cxn modelId="{77B4FB80-DB6D-4B48-A0C0-A1B92FD29ED8}" type="presParOf" srcId="{E703F4C5-A325-434F-B6BE-E435B8D833E7}" destId="{80DF7587-D6AA-4048-86FE-6DD199FD68D3}" srcOrd="0" destOrd="0" presId="urn:microsoft.com/office/officeart/2005/8/layout/hierarchy3"/>
    <dgm:cxn modelId="{E198FA43-2A83-314B-B11A-16DD65AB4FDC}" type="presParOf" srcId="{80DF7587-D6AA-4048-86FE-6DD199FD68D3}" destId="{AF8B3B29-2D98-4195-B795-5683D7DD96E2}" srcOrd="0" destOrd="0" presId="urn:microsoft.com/office/officeart/2005/8/layout/hierarchy3"/>
    <dgm:cxn modelId="{5E769B27-7EA1-D849-ADF8-AA1CF9A3FCF0}" type="presParOf" srcId="{80DF7587-D6AA-4048-86FE-6DD199FD68D3}" destId="{0FC63251-7714-43B6-A604-1418B9B342C4}" srcOrd="1" destOrd="0" presId="urn:microsoft.com/office/officeart/2005/8/layout/hierarchy3"/>
    <dgm:cxn modelId="{618F4CFA-C629-0C44-8A03-DAE0B4BE365E}" type="presParOf" srcId="{E703F4C5-A325-434F-B6BE-E435B8D833E7}" destId="{2EEEF7A6-9268-4570-93C6-EBF9EBFE3165}" srcOrd="1" destOrd="0" presId="urn:microsoft.com/office/officeart/2005/8/layout/hierarchy3"/>
    <dgm:cxn modelId="{1971CFA6-B021-484E-8DB0-FD1957EEBF79}" type="presParOf" srcId="{2EEEF7A6-9268-4570-93C6-EBF9EBFE3165}" destId="{0FA67DBD-DF0C-4F99-91A2-14D1B1903D8C}" srcOrd="0" destOrd="0" presId="urn:microsoft.com/office/officeart/2005/8/layout/hierarchy3"/>
    <dgm:cxn modelId="{813CCD62-CF80-C543-8128-F42B1A2F0461}" type="presParOf" srcId="{2EEEF7A6-9268-4570-93C6-EBF9EBFE3165}" destId="{A1C477CB-E2E0-4661-8950-5247ABEE8CEC}" srcOrd="1" destOrd="0" presId="urn:microsoft.com/office/officeart/2005/8/layout/hierarchy3"/>
    <dgm:cxn modelId="{A317B943-8F2A-8E49-84E5-B59ED2C01F76}" type="presParOf" srcId="{2EEEF7A6-9268-4570-93C6-EBF9EBFE3165}" destId="{9E894127-946B-43E6-909A-6A4CBDB68381}" srcOrd="2" destOrd="0" presId="urn:microsoft.com/office/officeart/2005/8/layout/hierarchy3"/>
    <dgm:cxn modelId="{EBA03F7D-9105-5649-85BA-C8B19D0019BF}" type="presParOf" srcId="{2EEEF7A6-9268-4570-93C6-EBF9EBFE3165}" destId="{18A030E4-7EE8-4C9C-B13A-731FF8E92C80}" srcOrd="3" destOrd="0" presId="urn:microsoft.com/office/officeart/2005/8/layout/hierarchy3"/>
    <dgm:cxn modelId="{2EA0CAB5-0DFA-1344-9DBC-200FAB0D5417}" type="presParOf" srcId="{704E2651-20CE-4A55-875B-6172D2BE1401}" destId="{8989DC97-76C6-4989-BD16-B478F03F3B4E}" srcOrd="1" destOrd="0" presId="urn:microsoft.com/office/officeart/2005/8/layout/hierarchy3"/>
    <dgm:cxn modelId="{E818FF06-51E0-8E49-B5F1-8B1C6485956E}" type="presParOf" srcId="{8989DC97-76C6-4989-BD16-B478F03F3B4E}" destId="{A5DBD4B3-5792-4A57-B20F-97C38E2B35A7}" srcOrd="0" destOrd="0" presId="urn:microsoft.com/office/officeart/2005/8/layout/hierarchy3"/>
    <dgm:cxn modelId="{7DBFF4DF-B151-4743-9CE7-7E0CE0C6E294}" type="presParOf" srcId="{A5DBD4B3-5792-4A57-B20F-97C38E2B35A7}" destId="{4D40CF1E-253C-4899-8648-A89C508AE8A9}" srcOrd="0" destOrd="0" presId="urn:microsoft.com/office/officeart/2005/8/layout/hierarchy3"/>
    <dgm:cxn modelId="{3AAEACB0-675B-3E42-8748-30ED8B5926B9}" type="presParOf" srcId="{A5DBD4B3-5792-4A57-B20F-97C38E2B35A7}" destId="{BEC22D92-C9A9-4B8A-BAB9-251F531867AF}" srcOrd="1" destOrd="0" presId="urn:microsoft.com/office/officeart/2005/8/layout/hierarchy3"/>
    <dgm:cxn modelId="{9397252D-90CB-484B-8084-56A9766DD7CA}" type="presParOf" srcId="{8989DC97-76C6-4989-BD16-B478F03F3B4E}" destId="{485C16A9-08CB-4FFD-B3A0-14A6CA78C046}" srcOrd="1" destOrd="0" presId="urn:microsoft.com/office/officeart/2005/8/layout/hierarchy3"/>
    <dgm:cxn modelId="{7BEF3658-11BC-154F-94CD-0A9C60C2C1D9}" type="presParOf" srcId="{485C16A9-08CB-4FFD-B3A0-14A6CA78C046}" destId="{C0D34EED-D2D2-4B63-80D5-33D9E24D0686}" srcOrd="0" destOrd="0" presId="urn:microsoft.com/office/officeart/2005/8/layout/hierarchy3"/>
    <dgm:cxn modelId="{6158B216-E809-7A48-8AED-2E8229CDDCF3}" type="presParOf" srcId="{485C16A9-08CB-4FFD-B3A0-14A6CA78C046}" destId="{DFBFB4A5-B15C-49A9-9838-D87B28320CD0}" srcOrd="1" destOrd="0" presId="urn:microsoft.com/office/officeart/2005/8/layout/hierarchy3"/>
    <dgm:cxn modelId="{90A61289-BE51-3842-BDC1-6242E9C0E372}" type="presParOf" srcId="{485C16A9-08CB-4FFD-B3A0-14A6CA78C046}" destId="{60168255-78E1-425A-B539-4D859C2E745F}" srcOrd="2" destOrd="0" presId="urn:microsoft.com/office/officeart/2005/8/layout/hierarchy3"/>
    <dgm:cxn modelId="{FFE0A625-FBAA-CA44-8805-6928821B9262}" type="presParOf" srcId="{485C16A9-08CB-4FFD-B3A0-14A6CA78C046}" destId="{B3FFDD41-016E-4F4D-A6E4-1AA19310ACF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E67855-6A86-CC48-AEE4-06F27C3B7FD4}" type="doc">
      <dgm:prSet loTypeId="urn:microsoft.com/office/officeart/2005/8/layout/hierarchy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A5A20A-520A-F547-A004-71CA1D412BFC}">
      <dgm:prSet phldrT="[Text]"/>
      <dgm:spPr>
        <a:solidFill>
          <a:srgbClr val="800000"/>
        </a:solidFill>
      </dgm:spPr>
      <dgm:t>
        <a:bodyPr/>
        <a:lstStyle/>
        <a:p>
          <a:r>
            <a:rPr lang="en-US" dirty="0" smtClean="0"/>
            <a:t>Skin test</a:t>
          </a:r>
          <a:endParaRPr lang="en-US" dirty="0"/>
        </a:p>
      </dgm:t>
    </dgm:pt>
    <dgm:pt modelId="{42A7E216-51A5-7D43-BAA1-761DF10A5336}" type="parTrans" cxnId="{F67EC709-05BB-384B-99B1-29C7501ACD9B}">
      <dgm:prSet/>
      <dgm:spPr/>
      <dgm:t>
        <a:bodyPr/>
        <a:lstStyle/>
        <a:p>
          <a:endParaRPr lang="en-US"/>
        </a:p>
      </dgm:t>
    </dgm:pt>
    <dgm:pt modelId="{A07F77D5-45D7-FB43-926A-A69E3D4568E8}" type="sibTrans" cxnId="{F67EC709-05BB-384B-99B1-29C7501ACD9B}">
      <dgm:prSet/>
      <dgm:spPr/>
      <dgm:t>
        <a:bodyPr/>
        <a:lstStyle/>
        <a:p>
          <a:endParaRPr lang="en-US"/>
        </a:p>
      </dgm:t>
    </dgm:pt>
    <dgm:pt modelId="{6BA12146-6DCB-A046-AC51-988213108CF3}">
      <dgm:prSet phldrT="[Text]"/>
      <dgm:spPr>
        <a:solidFill>
          <a:srgbClr val="0000FF"/>
        </a:solidFill>
      </dgm:spPr>
      <dgm:t>
        <a:bodyPr/>
        <a:lstStyle/>
        <a:p>
          <a:r>
            <a:rPr lang="en-US" dirty="0" smtClean="0"/>
            <a:t>Skin prick test</a:t>
          </a:r>
          <a:endParaRPr lang="en-US" dirty="0"/>
        </a:p>
      </dgm:t>
    </dgm:pt>
    <dgm:pt modelId="{0EB51B42-152F-FF46-BD86-9D5CF0679669}" type="parTrans" cxnId="{367B091E-5938-A249-A407-D59086AA8E4D}">
      <dgm:prSet/>
      <dgm:spPr/>
      <dgm:t>
        <a:bodyPr/>
        <a:lstStyle/>
        <a:p>
          <a:endParaRPr lang="en-US"/>
        </a:p>
      </dgm:t>
    </dgm:pt>
    <dgm:pt modelId="{1F0F8906-3E8C-0144-BEBA-979366906521}" type="sibTrans" cxnId="{367B091E-5938-A249-A407-D59086AA8E4D}">
      <dgm:prSet/>
      <dgm:spPr/>
      <dgm:t>
        <a:bodyPr/>
        <a:lstStyle/>
        <a:p>
          <a:endParaRPr lang="en-US"/>
        </a:p>
      </dgm:t>
    </dgm:pt>
    <dgm:pt modelId="{133D455D-B5A1-BB4D-902F-0F5EB40B19D0}">
      <dgm:prSet phldrT="[Text]"/>
      <dgm:spPr>
        <a:solidFill>
          <a:srgbClr val="660066"/>
        </a:solidFill>
      </dgm:spPr>
      <dgm:t>
        <a:bodyPr/>
        <a:lstStyle/>
        <a:p>
          <a:r>
            <a:rPr lang="en-US" dirty="0" err="1" smtClean="0"/>
            <a:t>Atopy</a:t>
          </a:r>
          <a:r>
            <a:rPr lang="en-US" dirty="0" smtClean="0"/>
            <a:t> </a:t>
          </a:r>
          <a:r>
            <a:rPr lang="en-US" dirty="0" err="1" smtClean="0"/>
            <a:t>pacth</a:t>
          </a:r>
          <a:r>
            <a:rPr lang="en-US" dirty="0" smtClean="0"/>
            <a:t> test</a:t>
          </a:r>
          <a:endParaRPr lang="en-US" dirty="0"/>
        </a:p>
      </dgm:t>
    </dgm:pt>
    <dgm:pt modelId="{127A16FE-BDB3-D343-A30C-A87027A5FC8C}" type="parTrans" cxnId="{44916668-7D33-E649-B41E-74C4C41B7292}">
      <dgm:prSet/>
      <dgm:spPr/>
      <dgm:t>
        <a:bodyPr/>
        <a:lstStyle/>
        <a:p>
          <a:endParaRPr lang="en-US"/>
        </a:p>
      </dgm:t>
    </dgm:pt>
    <dgm:pt modelId="{300595DD-9020-3C46-BC80-7C440A095657}" type="sibTrans" cxnId="{44916668-7D33-E649-B41E-74C4C41B7292}">
      <dgm:prSet/>
      <dgm:spPr/>
      <dgm:t>
        <a:bodyPr/>
        <a:lstStyle/>
        <a:p>
          <a:endParaRPr lang="en-US"/>
        </a:p>
      </dgm:t>
    </dgm:pt>
    <dgm:pt modelId="{788C1410-792A-F747-BB17-50331F8D416E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Intra dermal test</a:t>
          </a:r>
          <a:endParaRPr lang="en-US" dirty="0"/>
        </a:p>
      </dgm:t>
    </dgm:pt>
    <dgm:pt modelId="{B6FE5149-7069-6E41-BDDC-418F3202CA7F}" type="parTrans" cxnId="{99D2A486-2FD4-FE48-A0D9-9CE5D8F7020E}">
      <dgm:prSet/>
      <dgm:spPr/>
      <dgm:t>
        <a:bodyPr/>
        <a:lstStyle/>
        <a:p>
          <a:endParaRPr lang="en-US"/>
        </a:p>
      </dgm:t>
    </dgm:pt>
    <dgm:pt modelId="{6095EF1E-746B-B744-8377-8B882D5F9F4E}" type="sibTrans" cxnId="{99D2A486-2FD4-FE48-A0D9-9CE5D8F7020E}">
      <dgm:prSet/>
      <dgm:spPr/>
      <dgm:t>
        <a:bodyPr/>
        <a:lstStyle/>
        <a:p>
          <a:endParaRPr lang="en-US"/>
        </a:p>
      </dgm:t>
    </dgm:pt>
    <dgm:pt modelId="{D7792E92-D5D1-A145-AEFC-C82D4F9AA03A}" type="pres">
      <dgm:prSet presAssocID="{2EE67855-6A86-CC48-AEE4-06F27C3B7FD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64CE21-0C7D-B847-87DE-1735455EB07C}" type="pres">
      <dgm:prSet presAssocID="{BAA5A20A-520A-F547-A004-71CA1D412BFC}" presName="root1" presStyleCnt="0"/>
      <dgm:spPr/>
    </dgm:pt>
    <dgm:pt modelId="{A093806B-1B88-F945-8949-D77F0E95A398}" type="pres">
      <dgm:prSet presAssocID="{BAA5A20A-520A-F547-A004-71CA1D412BFC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F3224F-1158-AA47-BE41-FC0F8F5CB66E}" type="pres">
      <dgm:prSet presAssocID="{BAA5A20A-520A-F547-A004-71CA1D412BFC}" presName="level2hierChild" presStyleCnt="0"/>
      <dgm:spPr/>
    </dgm:pt>
    <dgm:pt modelId="{E91F98E4-1853-584C-A6D0-036AB7C42434}" type="pres">
      <dgm:prSet presAssocID="{0EB51B42-152F-FF46-BD86-9D5CF0679669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85E294DC-E00E-C14B-8DF6-9AC27A2922AE}" type="pres">
      <dgm:prSet presAssocID="{0EB51B42-152F-FF46-BD86-9D5CF0679669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5294BA8-BC8D-E544-A217-7AC9DB34642C}" type="pres">
      <dgm:prSet presAssocID="{6BA12146-6DCB-A046-AC51-988213108CF3}" presName="root2" presStyleCnt="0"/>
      <dgm:spPr/>
    </dgm:pt>
    <dgm:pt modelId="{E323A479-38DA-9B48-8EF5-1B24ECE11FF9}" type="pres">
      <dgm:prSet presAssocID="{6BA12146-6DCB-A046-AC51-988213108CF3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DFCEF3-F50D-764A-8DE1-A45F64870C2D}" type="pres">
      <dgm:prSet presAssocID="{6BA12146-6DCB-A046-AC51-988213108CF3}" presName="level3hierChild" presStyleCnt="0"/>
      <dgm:spPr/>
    </dgm:pt>
    <dgm:pt modelId="{D7C9E18D-60FD-1243-BFF9-17E233666C44}" type="pres">
      <dgm:prSet presAssocID="{B6FE5149-7069-6E41-BDDC-418F3202CA7F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6F79BD72-8768-3148-91C7-A3DF36D14253}" type="pres">
      <dgm:prSet presAssocID="{B6FE5149-7069-6E41-BDDC-418F3202CA7F}" presName="connTx" presStyleLbl="parChTrans1D2" presStyleIdx="1" presStyleCnt="3"/>
      <dgm:spPr/>
      <dgm:t>
        <a:bodyPr/>
        <a:lstStyle/>
        <a:p>
          <a:endParaRPr lang="en-US"/>
        </a:p>
      </dgm:t>
    </dgm:pt>
    <dgm:pt modelId="{EE94F3B4-763E-974D-9B5F-FE5075D1E7A5}" type="pres">
      <dgm:prSet presAssocID="{788C1410-792A-F747-BB17-50331F8D416E}" presName="root2" presStyleCnt="0"/>
      <dgm:spPr/>
    </dgm:pt>
    <dgm:pt modelId="{4AEBBE27-8B52-9D42-9A0F-62D241C04E70}" type="pres">
      <dgm:prSet presAssocID="{788C1410-792A-F747-BB17-50331F8D416E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22A37F-DE71-1141-BA76-CF39B90AE20E}" type="pres">
      <dgm:prSet presAssocID="{788C1410-792A-F747-BB17-50331F8D416E}" presName="level3hierChild" presStyleCnt="0"/>
      <dgm:spPr/>
    </dgm:pt>
    <dgm:pt modelId="{F87C5DD6-B254-E547-B369-FBC2DE26433E}" type="pres">
      <dgm:prSet presAssocID="{127A16FE-BDB3-D343-A30C-A87027A5FC8C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D4248BAA-C929-CA46-88B7-9976615CB23D}" type="pres">
      <dgm:prSet presAssocID="{127A16FE-BDB3-D343-A30C-A87027A5FC8C}" presName="connTx" presStyleLbl="parChTrans1D2" presStyleIdx="2" presStyleCnt="3"/>
      <dgm:spPr/>
      <dgm:t>
        <a:bodyPr/>
        <a:lstStyle/>
        <a:p>
          <a:endParaRPr lang="en-US"/>
        </a:p>
      </dgm:t>
    </dgm:pt>
    <dgm:pt modelId="{2897A11B-7809-3F4D-894A-99EFD1A6B58F}" type="pres">
      <dgm:prSet presAssocID="{133D455D-B5A1-BB4D-902F-0F5EB40B19D0}" presName="root2" presStyleCnt="0"/>
      <dgm:spPr/>
    </dgm:pt>
    <dgm:pt modelId="{E787C375-B8CE-3A48-88B2-00FAA9281A4A}" type="pres">
      <dgm:prSet presAssocID="{133D455D-B5A1-BB4D-902F-0F5EB40B19D0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DE3FA0-24FE-D940-94EF-8566BDF3E8B7}" type="pres">
      <dgm:prSet presAssocID="{133D455D-B5A1-BB4D-902F-0F5EB40B19D0}" presName="level3hierChild" presStyleCnt="0"/>
      <dgm:spPr/>
    </dgm:pt>
  </dgm:ptLst>
  <dgm:cxnLst>
    <dgm:cxn modelId="{99124528-415C-4942-839E-9F7F468DDFAF}" type="presOf" srcId="{133D455D-B5A1-BB4D-902F-0F5EB40B19D0}" destId="{E787C375-B8CE-3A48-88B2-00FAA9281A4A}" srcOrd="0" destOrd="0" presId="urn:microsoft.com/office/officeart/2005/8/layout/hierarchy2"/>
    <dgm:cxn modelId="{F44AA71D-95C8-6645-8D04-580F3FEF4CF2}" type="presOf" srcId="{0EB51B42-152F-FF46-BD86-9D5CF0679669}" destId="{E91F98E4-1853-584C-A6D0-036AB7C42434}" srcOrd="0" destOrd="0" presId="urn:microsoft.com/office/officeart/2005/8/layout/hierarchy2"/>
    <dgm:cxn modelId="{99D2A486-2FD4-FE48-A0D9-9CE5D8F7020E}" srcId="{BAA5A20A-520A-F547-A004-71CA1D412BFC}" destId="{788C1410-792A-F747-BB17-50331F8D416E}" srcOrd="1" destOrd="0" parTransId="{B6FE5149-7069-6E41-BDDC-418F3202CA7F}" sibTransId="{6095EF1E-746B-B744-8377-8B882D5F9F4E}"/>
    <dgm:cxn modelId="{CC4473C8-E11E-CA44-806E-384225494722}" type="presOf" srcId="{127A16FE-BDB3-D343-A30C-A87027A5FC8C}" destId="{D4248BAA-C929-CA46-88B7-9976615CB23D}" srcOrd="1" destOrd="0" presId="urn:microsoft.com/office/officeart/2005/8/layout/hierarchy2"/>
    <dgm:cxn modelId="{E3F38EE4-EADD-834E-86CC-851941C23A2C}" type="presOf" srcId="{6BA12146-6DCB-A046-AC51-988213108CF3}" destId="{E323A479-38DA-9B48-8EF5-1B24ECE11FF9}" srcOrd="0" destOrd="0" presId="urn:microsoft.com/office/officeart/2005/8/layout/hierarchy2"/>
    <dgm:cxn modelId="{367B091E-5938-A249-A407-D59086AA8E4D}" srcId="{BAA5A20A-520A-F547-A004-71CA1D412BFC}" destId="{6BA12146-6DCB-A046-AC51-988213108CF3}" srcOrd="0" destOrd="0" parTransId="{0EB51B42-152F-FF46-BD86-9D5CF0679669}" sibTransId="{1F0F8906-3E8C-0144-BEBA-979366906521}"/>
    <dgm:cxn modelId="{F67EC709-05BB-384B-99B1-29C7501ACD9B}" srcId="{2EE67855-6A86-CC48-AEE4-06F27C3B7FD4}" destId="{BAA5A20A-520A-F547-A004-71CA1D412BFC}" srcOrd="0" destOrd="0" parTransId="{42A7E216-51A5-7D43-BAA1-761DF10A5336}" sibTransId="{A07F77D5-45D7-FB43-926A-A69E3D4568E8}"/>
    <dgm:cxn modelId="{53B525F7-2FBE-6A42-9FA3-ACF1136D4562}" type="presOf" srcId="{B6FE5149-7069-6E41-BDDC-418F3202CA7F}" destId="{D7C9E18D-60FD-1243-BFF9-17E233666C44}" srcOrd="0" destOrd="0" presId="urn:microsoft.com/office/officeart/2005/8/layout/hierarchy2"/>
    <dgm:cxn modelId="{AC97E78C-7FEA-0246-8463-308638726715}" type="presOf" srcId="{0EB51B42-152F-FF46-BD86-9D5CF0679669}" destId="{85E294DC-E00E-C14B-8DF6-9AC27A2922AE}" srcOrd="1" destOrd="0" presId="urn:microsoft.com/office/officeart/2005/8/layout/hierarchy2"/>
    <dgm:cxn modelId="{3E97E22C-CB36-1942-8D9D-AE5FC595A9CB}" type="presOf" srcId="{BAA5A20A-520A-F547-A004-71CA1D412BFC}" destId="{A093806B-1B88-F945-8949-D77F0E95A398}" srcOrd="0" destOrd="0" presId="urn:microsoft.com/office/officeart/2005/8/layout/hierarchy2"/>
    <dgm:cxn modelId="{18063413-CC57-1B40-96E9-C169674E4CB0}" type="presOf" srcId="{788C1410-792A-F747-BB17-50331F8D416E}" destId="{4AEBBE27-8B52-9D42-9A0F-62D241C04E70}" srcOrd="0" destOrd="0" presId="urn:microsoft.com/office/officeart/2005/8/layout/hierarchy2"/>
    <dgm:cxn modelId="{EF807D5D-DF85-0C4B-AB96-982AE25F3A8C}" type="presOf" srcId="{B6FE5149-7069-6E41-BDDC-418F3202CA7F}" destId="{6F79BD72-8768-3148-91C7-A3DF36D14253}" srcOrd="1" destOrd="0" presId="urn:microsoft.com/office/officeart/2005/8/layout/hierarchy2"/>
    <dgm:cxn modelId="{80825F9C-BF48-5B45-AE38-D2207BC2D639}" type="presOf" srcId="{2EE67855-6A86-CC48-AEE4-06F27C3B7FD4}" destId="{D7792E92-D5D1-A145-AEFC-C82D4F9AA03A}" srcOrd="0" destOrd="0" presId="urn:microsoft.com/office/officeart/2005/8/layout/hierarchy2"/>
    <dgm:cxn modelId="{44916668-7D33-E649-B41E-74C4C41B7292}" srcId="{BAA5A20A-520A-F547-A004-71CA1D412BFC}" destId="{133D455D-B5A1-BB4D-902F-0F5EB40B19D0}" srcOrd="2" destOrd="0" parTransId="{127A16FE-BDB3-D343-A30C-A87027A5FC8C}" sibTransId="{300595DD-9020-3C46-BC80-7C440A095657}"/>
    <dgm:cxn modelId="{0F223B7C-AA84-DA44-B5D4-A6D19307E2B2}" type="presOf" srcId="{127A16FE-BDB3-D343-A30C-A87027A5FC8C}" destId="{F87C5DD6-B254-E547-B369-FBC2DE26433E}" srcOrd="0" destOrd="0" presId="urn:microsoft.com/office/officeart/2005/8/layout/hierarchy2"/>
    <dgm:cxn modelId="{155E6F4A-6314-1346-ACE6-60F8E56620F5}" type="presParOf" srcId="{D7792E92-D5D1-A145-AEFC-C82D4F9AA03A}" destId="{F164CE21-0C7D-B847-87DE-1735455EB07C}" srcOrd="0" destOrd="0" presId="urn:microsoft.com/office/officeart/2005/8/layout/hierarchy2"/>
    <dgm:cxn modelId="{0A5AAC01-64E3-C249-A2F8-031C3849FD38}" type="presParOf" srcId="{F164CE21-0C7D-B847-87DE-1735455EB07C}" destId="{A093806B-1B88-F945-8949-D77F0E95A398}" srcOrd="0" destOrd="0" presId="urn:microsoft.com/office/officeart/2005/8/layout/hierarchy2"/>
    <dgm:cxn modelId="{05E43F15-B93E-E344-8184-7173B3480A4D}" type="presParOf" srcId="{F164CE21-0C7D-B847-87DE-1735455EB07C}" destId="{B8F3224F-1158-AA47-BE41-FC0F8F5CB66E}" srcOrd="1" destOrd="0" presId="urn:microsoft.com/office/officeart/2005/8/layout/hierarchy2"/>
    <dgm:cxn modelId="{F7C20AA2-23AF-3E4A-A390-F965681BFB92}" type="presParOf" srcId="{B8F3224F-1158-AA47-BE41-FC0F8F5CB66E}" destId="{E91F98E4-1853-584C-A6D0-036AB7C42434}" srcOrd="0" destOrd="0" presId="urn:microsoft.com/office/officeart/2005/8/layout/hierarchy2"/>
    <dgm:cxn modelId="{C3326C1A-92FD-F341-8C34-285CEF701529}" type="presParOf" srcId="{E91F98E4-1853-584C-A6D0-036AB7C42434}" destId="{85E294DC-E00E-C14B-8DF6-9AC27A2922AE}" srcOrd="0" destOrd="0" presId="urn:microsoft.com/office/officeart/2005/8/layout/hierarchy2"/>
    <dgm:cxn modelId="{C86A3875-0E1D-DF4F-9F3D-B47A786DC519}" type="presParOf" srcId="{B8F3224F-1158-AA47-BE41-FC0F8F5CB66E}" destId="{95294BA8-BC8D-E544-A217-7AC9DB34642C}" srcOrd="1" destOrd="0" presId="urn:microsoft.com/office/officeart/2005/8/layout/hierarchy2"/>
    <dgm:cxn modelId="{D37693BC-1BC2-6243-9E35-B793F2552876}" type="presParOf" srcId="{95294BA8-BC8D-E544-A217-7AC9DB34642C}" destId="{E323A479-38DA-9B48-8EF5-1B24ECE11FF9}" srcOrd="0" destOrd="0" presId="urn:microsoft.com/office/officeart/2005/8/layout/hierarchy2"/>
    <dgm:cxn modelId="{CFFDE285-4266-C644-A13D-C1DA83FA16C1}" type="presParOf" srcId="{95294BA8-BC8D-E544-A217-7AC9DB34642C}" destId="{B6DFCEF3-F50D-764A-8DE1-A45F64870C2D}" srcOrd="1" destOrd="0" presId="urn:microsoft.com/office/officeart/2005/8/layout/hierarchy2"/>
    <dgm:cxn modelId="{48BA68F9-B00C-2E43-AC79-F59308709F63}" type="presParOf" srcId="{B8F3224F-1158-AA47-BE41-FC0F8F5CB66E}" destId="{D7C9E18D-60FD-1243-BFF9-17E233666C44}" srcOrd="2" destOrd="0" presId="urn:microsoft.com/office/officeart/2005/8/layout/hierarchy2"/>
    <dgm:cxn modelId="{AE68A0D0-5540-7140-8DD4-A09100B76426}" type="presParOf" srcId="{D7C9E18D-60FD-1243-BFF9-17E233666C44}" destId="{6F79BD72-8768-3148-91C7-A3DF36D14253}" srcOrd="0" destOrd="0" presId="urn:microsoft.com/office/officeart/2005/8/layout/hierarchy2"/>
    <dgm:cxn modelId="{8F018A87-5B2E-E443-B30B-E6AB8B6754DC}" type="presParOf" srcId="{B8F3224F-1158-AA47-BE41-FC0F8F5CB66E}" destId="{EE94F3B4-763E-974D-9B5F-FE5075D1E7A5}" srcOrd="3" destOrd="0" presId="urn:microsoft.com/office/officeart/2005/8/layout/hierarchy2"/>
    <dgm:cxn modelId="{A1505D15-7462-5744-BBFA-09BE389CF532}" type="presParOf" srcId="{EE94F3B4-763E-974D-9B5F-FE5075D1E7A5}" destId="{4AEBBE27-8B52-9D42-9A0F-62D241C04E70}" srcOrd="0" destOrd="0" presId="urn:microsoft.com/office/officeart/2005/8/layout/hierarchy2"/>
    <dgm:cxn modelId="{E31B0AB2-367D-CA47-9879-7F3CA24363C4}" type="presParOf" srcId="{EE94F3B4-763E-974D-9B5F-FE5075D1E7A5}" destId="{7422A37F-DE71-1141-BA76-CF39B90AE20E}" srcOrd="1" destOrd="0" presId="urn:microsoft.com/office/officeart/2005/8/layout/hierarchy2"/>
    <dgm:cxn modelId="{CCDD616D-70F7-334C-85BA-F3746E504E57}" type="presParOf" srcId="{B8F3224F-1158-AA47-BE41-FC0F8F5CB66E}" destId="{F87C5DD6-B254-E547-B369-FBC2DE26433E}" srcOrd="4" destOrd="0" presId="urn:microsoft.com/office/officeart/2005/8/layout/hierarchy2"/>
    <dgm:cxn modelId="{F6D06863-89DC-4A45-831C-38E0E52626EF}" type="presParOf" srcId="{F87C5DD6-B254-E547-B369-FBC2DE26433E}" destId="{D4248BAA-C929-CA46-88B7-9976615CB23D}" srcOrd="0" destOrd="0" presId="urn:microsoft.com/office/officeart/2005/8/layout/hierarchy2"/>
    <dgm:cxn modelId="{C647F17A-BDCE-5D4A-8577-EDC924B3B7CF}" type="presParOf" srcId="{B8F3224F-1158-AA47-BE41-FC0F8F5CB66E}" destId="{2897A11B-7809-3F4D-894A-99EFD1A6B58F}" srcOrd="5" destOrd="0" presId="urn:microsoft.com/office/officeart/2005/8/layout/hierarchy2"/>
    <dgm:cxn modelId="{E9526CCE-6ABE-7C44-A163-769B6ADD05F3}" type="presParOf" srcId="{2897A11B-7809-3F4D-894A-99EFD1A6B58F}" destId="{E787C375-B8CE-3A48-88B2-00FAA9281A4A}" srcOrd="0" destOrd="0" presId="urn:microsoft.com/office/officeart/2005/8/layout/hierarchy2"/>
    <dgm:cxn modelId="{D8358CCD-1E9C-5B4D-838F-9D1384117759}" type="presParOf" srcId="{2897A11B-7809-3F4D-894A-99EFD1A6B58F}" destId="{86DE3FA0-24FE-D940-94EF-8566BDF3E8B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0FF2CF0-5EFE-F14E-AC9A-CB6B473C9A55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F10A301-42B2-0C42-88BB-8563CEE804E0}">
      <dgm:prSet phldrT="[Text]" custT="1"/>
      <dgm:spPr>
        <a:solidFill>
          <a:srgbClr val="800000"/>
        </a:solidFill>
      </dgm:spPr>
      <dgm:t>
        <a:bodyPr/>
        <a:lstStyle/>
        <a:p>
          <a:r>
            <a:rPr lang="en-US" sz="2400" dirty="0" smtClean="0"/>
            <a:t>The patient history and specific </a:t>
          </a:r>
          <a:r>
            <a:rPr lang="en-US" sz="2400" dirty="0" err="1" smtClean="0"/>
            <a:t>IgE</a:t>
          </a:r>
          <a:r>
            <a:rPr lang="en-US" sz="2400" dirty="0" smtClean="0"/>
            <a:t> or skin tests are  discordant</a:t>
          </a:r>
          <a:endParaRPr lang="en-US" sz="2400" dirty="0"/>
        </a:p>
      </dgm:t>
    </dgm:pt>
    <dgm:pt modelId="{3DC64A89-2253-464D-9713-38C096C807AA}" type="parTrans" cxnId="{21A3039A-AA6D-034B-8EFD-2A62681FD7DE}">
      <dgm:prSet/>
      <dgm:spPr/>
      <dgm:t>
        <a:bodyPr/>
        <a:lstStyle/>
        <a:p>
          <a:endParaRPr lang="en-US" sz="2400"/>
        </a:p>
      </dgm:t>
    </dgm:pt>
    <dgm:pt modelId="{7238659A-0F33-5141-B4E3-5DD94884F211}" type="sibTrans" cxnId="{21A3039A-AA6D-034B-8EFD-2A62681FD7DE}">
      <dgm:prSet/>
      <dgm:spPr/>
      <dgm:t>
        <a:bodyPr/>
        <a:lstStyle/>
        <a:p>
          <a:endParaRPr lang="en-US" sz="2400"/>
        </a:p>
      </dgm:t>
    </dgm:pt>
    <dgm:pt modelId="{9B570DA9-1916-984C-9FE4-9D5B64C1C9EB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2400" dirty="0" smtClean="0"/>
            <a:t>There is no reliable specific </a:t>
          </a:r>
          <a:r>
            <a:rPr lang="en-US" sz="2400" dirty="0" err="1" smtClean="0"/>
            <a:t>IgE</a:t>
          </a:r>
          <a:r>
            <a:rPr lang="en-US" sz="2400" dirty="0" smtClean="0"/>
            <a:t> or skin test</a:t>
          </a:r>
          <a:endParaRPr lang="en-US" sz="2400" dirty="0"/>
        </a:p>
      </dgm:t>
    </dgm:pt>
    <dgm:pt modelId="{38F6D72E-ACF5-3242-A4A0-E691C31E09E2}" type="parTrans" cxnId="{DE8E1F07-4FEE-A14F-87B7-C73017906264}">
      <dgm:prSet/>
      <dgm:spPr/>
      <dgm:t>
        <a:bodyPr/>
        <a:lstStyle/>
        <a:p>
          <a:endParaRPr lang="en-US" sz="2400"/>
        </a:p>
      </dgm:t>
    </dgm:pt>
    <dgm:pt modelId="{9705FE25-17D0-3342-96B1-799D93A49FFD}" type="sibTrans" cxnId="{DE8E1F07-4FEE-A14F-87B7-C73017906264}">
      <dgm:prSet/>
      <dgm:spPr/>
      <dgm:t>
        <a:bodyPr/>
        <a:lstStyle/>
        <a:p>
          <a:endParaRPr lang="en-US" sz="2400"/>
        </a:p>
      </dgm:t>
    </dgm:pt>
    <dgm:pt modelId="{D37DA69B-1E1E-354D-B714-A88670977EEE}">
      <dgm:prSet phldrT="[Text]" custT="1"/>
      <dgm:spPr>
        <a:solidFill>
          <a:srgbClr val="0000FF"/>
        </a:solidFill>
      </dgm:spPr>
      <dgm:t>
        <a:bodyPr/>
        <a:lstStyle/>
        <a:p>
          <a:r>
            <a:rPr lang="en-US" sz="2400" dirty="0" smtClean="0"/>
            <a:t>skin tests may elicit a systemic response</a:t>
          </a:r>
          <a:endParaRPr lang="en-US" sz="2400" dirty="0"/>
        </a:p>
      </dgm:t>
    </dgm:pt>
    <dgm:pt modelId="{87D1C7FC-A413-B34D-844D-76E4C591BB36}" type="parTrans" cxnId="{F3F3FA95-B185-5448-8795-8317AD4E1198}">
      <dgm:prSet/>
      <dgm:spPr/>
      <dgm:t>
        <a:bodyPr/>
        <a:lstStyle/>
        <a:p>
          <a:endParaRPr lang="en-US" sz="2400"/>
        </a:p>
      </dgm:t>
    </dgm:pt>
    <dgm:pt modelId="{DD446ED6-69BE-C247-8649-C7F83E51062E}" type="sibTrans" cxnId="{F3F3FA95-B185-5448-8795-8317AD4E1198}">
      <dgm:prSet/>
      <dgm:spPr/>
      <dgm:t>
        <a:bodyPr/>
        <a:lstStyle/>
        <a:p>
          <a:endParaRPr lang="en-US" sz="2400"/>
        </a:p>
      </dgm:t>
    </dgm:pt>
    <dgm:pt modelId="{F6F160E6-79DB-1146-89AF-976F731AD15C}" type="pres">
      <dgm:prSet presAssocID="{70FF2CF0-5EFE-F14E-AC9A-CB6B473C9A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CDC8758-CB7D-1F45-8C07-CC2871E74C12}" type="pres">
      <dgm:prSet presAssocID="{9F10A301-42B2-0C42-88BB-8563CEE804E0}" presName="parentLin" presStyleCnt="0"/>
      <dgm:spPr/>
    </dgm:pt>
    <dgm:pt modelId="{094ED54F-C628-1C4C-A49A-B41020619133}" type="pres">
      <dgm:prSet presAssocID="{9F10A301-42B2-0C42-88BB-8563CEE804E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396E1C7-9A55-5A42-B444-72B88409F619}" type="pres">
      <dgm:prSet presAssocID="{9F10A301-42B2-0C42-88BB-8563CEE804E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49AA5-4119-F74E-9812-377097171795}" type="pres">
      <dgm:prSet presAssocID="{9F10A301-42B2-0C42-88BB-8563CEE804E0}" presName="negativeSpace" presStyleCnt="0"/>
      <dgm:spPr/>
    </dgm:pt>
    <dgm:pt modelId="{D8ADFDA2-85FA-4849-AB0E-0AC1EFBBE275}" type="pres">
      <dgm:prSet presAssocID="{9F10A301-42B2-0C42-88BB-8563CEE804E0}" presName="childText" presStyleLbl="conFgAcc1" presStyleIdx="0" presStyleCnt="3">
        <dgm:presLayoutVars>
          <dgm:bulletEnabled val="1"/>
        </dgm:presLayoutVars>
      </dgm:prSet>
      <dgm:spPr/>
    </dgm:pt>
    <dgm:pt modelId="{E831FE77-2C0D-4344-9FD3-92A4212D883F}" type="pres">
      <dgm:prSet presAssocID="{7238659A-0F33-5141-B4E3-5DD94884F211}" presName="spaceBetweenRectangles" presStyleCnt="0"/>
      <dgm:spPr/>
    </dgm:pt>
    <dgm:pt modelId="{0508A714-778D-6A49-831B-F087F786FAE2}" type="pres">
      <dgm:prSet presAssocID="{9B570DA9-1916-984C-9FE4-9D5B64C1C9EB}" presName="parentLin" presStyleCnt="0"/>
      <dgm:spPr/>
    </dgm:pt>
    <dgm:pt modelId="{A8B40017-45EA-6346-B75E-15E0082EFA86}" type="pres">
      <dgm:prSet presAssocID="{9B570DA9-1916-984C-9FE4-9D5B64C1C9E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F84C738-C973-F34C-B810-1743F2F86CA9}" type="pres">
      <dgm:prSet presAssocID="{9B570DA9-1916-984C-9FE4-9D5B64C1C9E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DA7C4-EE18-614B-9073-871EC6F41166}" type="pres">
      <dgm:prSet presAssocID="{9B570DA9-1916-984C-9FE4-9D5B64C1C9EB}" presName="negativeSpace" presStyleCnt="0"/>
      <dgm:spPr/>
    </dgm:pt>
    <dgm:pt modelId="{23E58D96-1417-F443-9EE4-8CAE0A720B09}" type="pres">
      <dgm:prSet presAssocID="{9B570DA9-1916-984C-9FE4-9D5B64C1C9EB}" presName="childText" presStyleLbl="conFgAcc1" presStyleIdx="1" presStyleCnt="3">
        <dgm:presLayoutVars>
          <dgm:bulletEnabled val="1"/>
        </dgm:presLayoutVars>
      </dgm:prSet>
      <dgm:spPr/>
    </dgm:pt>
    <dgm:pt modelId="{03451803-9733-DF49-9315-5AC5EDF7DFE8}" type="pres">
      <dgm:prSet presAssocID="{9705FE25-17D0-3342-96B1-799D93A49FFD}" presName="spaceBetweenRectangles" presStyleCnt="0"/>
      <dgm:spPr/>
    </dgm:pt>
    <dgm:pt modelId="{C3D41DFA-402A-EC48-BB75-4F474110AEB1}" type="pres">
      <dgm:prSet presAssocID="{D37DA69B-1E1E-354D-B714-A88670977EEE}" presName="parentLin" presStyleCnt="0"/>
      <dgm:spPr/>
    </dgm:pt>
    <dgm:pt modelId="{EA345471-8759-F84B-8656-7724730A758B}" type="pres">
      <dgm:prSet presAssocID="{D37DA69B-1E1E-354D-B714-A88670977EEE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93A62148-7AFC-1846-BF5D-DDA3E66EA105}" type="pres">
      <dgm:prSet presAssocID="{D37DA69B-1E1E-354D-B714-A88670977EE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7EC1E-87FF-FA44-837F-631895FC614A}" type="pres">
      <dgm:prSet presAssocID="{D37DA69B-1E1E-354D-B714-A88670977EEE}" presName="negativeSpace" presStyleCnt="0"/>
      <dgm:spPr/>
    </dgm:pt>
    <dgm:pt modelId="{21204DF0-5112-9F49-9D1B-B7005C707C06}" type="pres">
      <dgm:prSet presAssocID="{D37DA69B-1E1E-354D-B714-A88670977EE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57801B7-F76F-8A47-9ACB-936797DED053}" type="presOf" srcId="{9B570DA9-1916-984C-9FE4-9D5B64C1C9EB}" destId="{5F84C738-C973-F34C-B810-1743F2F86CA9}" srcOrd="1" destOrd="0" presId="urn:microsoft.com/office/officeart/2005/8/layout/list1"/>
    <dgm:cxn modelId="{022863E4-10C4-7246-B793-F3D8547065FD}" type="presOf" srcId="{D37DA69B-1E1E-354D-B714-A88670977EEE}" destId="{93A62148-7AFC-1846-BF5D-DDA3E66EA105}" srcOrd="1" destOrd="0" presId="urn:microsoft.com/office/officeart/2005/8/layout/list1"/>
    <dgm:cxn modelId="{78BA8A2D-57DE-5045-9ECC-CCCE9D772FB7}" type="presOf" srcId="{D37DA69B-1E1E-354D-B714-A88670977EEE}" destId="{EA345471-8759-F84B-8656-7724730A758B}" srcOrd="0" destOrd="0" presId="urn:microsoft.com/office/officeart/2005/8/layout/list1"/>
    <dgm:cxn modelId="{BE8A67E0-7958-144C-94BA-8206F3573781}" type="presOf" srcId="{9F10A301-42B2-0C42-88BB-8563CEE804E0}" destId="{C396E1C7-9A55-5A42-B444-72B88409F619}" srcOrd="1" destOrd="0" presId="urn:microsoft.com/office/officeart/2005/8/layout/list1"/>
    <dgm:cxn modelId="{F3F3FA95-B185-5448-8795-8317AD4E1198}" srcId="{70FF2CF0-5EFE-F14E-AC9A-CB6B473C9A55}" destId="{D37DA69B-1E1E-354D-B714-A88670977EEE}" srcOrd="2" destOrd="0" parTransId="{87D1C7FC-A413-B34D-844D-76E4C591BB36}" sibTransId="{DD446ED6-69BE-C247-8649-C7F83E51062E}"/>
    <dgm:cxn modelId="{DE8E1F07-4FEE-A14F-87B7-C73017906264}" srcId="{70FF2CF0-5EFE-F14E-AC9A-CB6B473C9A55}" destId="{9B570DA9-1916-984C-9FE4-9D5B64C1C9EB}" srcOrd="1" destOrd="0" parTransId="{38F6D72E-ACF5-3242-A4A0-E691C31E09E2}" sibTransId="{9705FE25-17D0-3342-96B1-799D93A49FFD}"/>
    <dgm:cxn modelId="{12B0D0B3-CBE5-DC46-BF45-7546EC14AD02}" type="presOf" srcId="{70FF2CF0-5EFE-F14E-AC9A-CB6B473C9A55}" destId="{F6F160E6-79DB-1146-89AF-976F731AD15C}" srcOrd="0" destOrd="0" presId="urn:microsoft.com/office/officeart/2005/8/layout/list1"/>
    <dgm:cxn modelId="{21A3039A-AA6D-034B-8EFD-2A62681FD7DE}" srcId="{70FF2CF0-5EFE-F14E-AC9A-CB6B473C9A55}" destId="{9F10A301-42B2-0C42-88BB-8563CEE804E0}" srcOrd="0" destOrd="0" parTransId="{3DC64A89-2253-464D-9713-38C096C807AA}" sibTransId="{7238659A-0F33-5141-B4E3-5DD94884F211}"/>
    <dgm:cxn modelId="{871247A2-3C7E-354C-859C-28B862D00A5F}" type="presOf" srcId="{9B570DA9-1916-984C-9FE4-9D5B64C1C9EB}" destId="{A8B40017-45EA-6346-B75E-15E0082EFA86}" srcOrd="0" destOrd="0" presId="urn:microsoft.com/office/officeart/2005/8/layout/list1"/>
    <dgm:cxn modelId="{178E62CC-9475-4343-8677-ACDE02309880}" type="presOf" srcId="{9F10A301-42B2-0C42-88BB-8563CEE804E0}" destId="{094ED54F-C628-1C4C-A49A-B41020619133}" srcOrd="0" destOrd="0" presId="urn:microsoft.com/office/officeart/2005/8/layout/list1"/>
    <dgm:cxn modelId="{9BF2E5D8-0CB2-E744-83D1-F0E6C7CB12AE}" type="presParOf" srcId="{F6F160E6-79DB-1146-89AF-976F731AD15C}" destId="{ACDC8758-CB7D-1F45-8C07-CC2871E74C12}" srcOrd="0" destOrd="0" presId="urn:microsoft.com/office/officeart/2005/8/layout/list1"/>
    <dgm:cxn modelId="{5DAEA23B-1501-2941-B06F-274373BC2EA4}" type="presParOf" srcId="{ACDC8758-CB7D-1F45-8C07-CC2871E74C12}" destId="{094ED54F-C628-1C4C-A49A-B41020619133}" srcOrd="0" destOrd="0" presId="urn:microsoft.com/office/officeart/2005/8/layout/list1"/>
    <dgm:cxn modelId="{F62ABE1B-37DD-044C-B619-2802CE021943}" type="presParOf" srcId="{ACDC8758-CB7D-1F45-8C07-CC2871E74C12}" destId="{C396E1C7-9A55-5A42-B444-72B88409F619}" srcOrd="1" destOrd="0" presId="urn:microsoft.com/office/officeart/2005/8/layout/list1"/>
    <dgm:cxn modelId="{6613A2CA-BB39-DF42-9F84-D48723C04E58}" type="presParOf" srcId="{F6F160E6-79DB-1146-89AF-976F731AD15C}" destId="{CBB49AA5-4119-F74E-9812-377097171795}" srcOrd="1" destOrd="0" presId="urn:microsoft.com/office/officeart/2005/8/layout/list1"/>
    <dgm:cxn modelId="{A50A3541-3CFF-3149-B0B4-82C0F6B256B4}" type="presParOf" srcId="{F6F160E6-79DB-1146-89AF-976F731AD15C}" destId="{D8ADFDA2-85FA-4849-AB0E-0AC1EFBBE275}" srcOrd="2" destOrd="0" presId="urn:microsoft.com/office/officeart/2005/8/layout/list1"/>
    <dgm:cxn modelId="{F350D974-651B-5743-AC8A-9521A772E8F1}" type="presParOf" srcId="{F6F160E6-79DB-1146-89AF-976F731AD15C}" destId="{E831FE77-2C0D-4344-9FD3-92A4212D883F}" srcOrd="3" destOrd="0" presId="urn:microsoft.com/office/officeart/2005/8/layout/list1"/>
    <dgm:cxn modelId="{EA7225CD-956D-EF4F-9D43-572F7962FB3E}" type="presParOf" srcId="{F6F160E6-79DB-1146-89AF-976F731AD15C}" destId="{0508A714-778D-6A49-831B-F087F786FAE2}" srcOrd="4" destOrd="0" presId="urn:microsoft.com/office/officeart/2005/8/layout/list1"/>
    <dgm:cxn modelId="{4ECE2CBF-5265-CF48-A946-9BADA67B55D7}" type="presParOf" srcId="{0508A714-778D-6A49-831B-F087F786FAE2}" destId="{A8B40017-45EA-6346-B75E-15E0082EFA86}" srcOrd="0" destOrd="0" presId="urn:microsoft.com/office/officeart/2005/8/layout/list1"/>
    <dgm:cxn modelId="{9FA9EB9E-A7AF-704E-9052-461AFDAA51F2}" type="presParOf" srcId="{0508A714-778D-6A49-831B-F087F786FAE2}" destId="{5F84C738-C973-F34C-B810-1743F2F86CA9}" srcOrd="1" destOrd="0" presId="urn:microsoft.com/office/officeart/2005/8/layout/list1"/>
    <dgm:cxn modelId="{366CF7AB-909A-8640-B90E-62A7159779C0}" type="presParOf" srcId="{F6F160E6-79DB-1146-89AF-976F731AD15C}" destId="{042DA7C4-EE18-614B-9073-871EC6F41166}" srcOrd="5" destOrd="0" presId="urn:microsoft.com/office/officeart/2005/8/layout/list1"/>
    <dgm:cxn modelId="{6D6C11FE-220C-FA4C-86DA-7A05B92FF0A3}" type="presParOf" srcId="{F6F160E6-79DB-1146-89AF-976F731AD15C}" destId="{23E58D96-1417-F443-9EE4-8CAE0A720B09}" srcOrd="6" destOrd="0" presId="urn:microsoft.com/office/officeart/2005/8/layout/list1"/>
    <dgm:cxn modelId="{D4505ECD-BDA6-C64E-BBDB-997E1EB0A906}" type="presParOf" srcId="{F6F160E6-79DB-1146-89AF-976F731AD15C}" destId="{03451803-9733-DF49-9315-5AC5EDF7DFE8}" srcOrd="7" destOrd="0" presId="urn:microsoft.com/office/officeart/2005/8/layout/list1"/>
    <dgm:cxn modelId="{B4483100-FC01-8D45-BBEB-EEF9D7765E9C}" type="presParOf" srcId="{F6F160E6-79DB-1146-89AF-976F731AD15C}" destId="{C3D41DFA-402A-EC48-BB75-4F474110AEB1}" srcOrd="8" destOrd="0" presId="urn:microsoft.com/office/officeart/2005/8/layout/list1"/>
    <dgm:cxn modelId="{9F88DA1B-F0B7-AE4B-9C8B-B6B7B234BD6C}" type="presParOf" srcId="{C3D41DFA-402A-EC48-BB75-4F474110AEB1}" destId="{EA345471-8759-F84B-8656-7724730A758B}" srcOrd="0" destOrd="0" presId="urn:microsoft.com/office/officeart/2005/8/layout/list1"/>
    <dgm:cxn modelId="{EB485AC5-5770-B341-91D6-272C04A79D24}" type="presParOf" srcId="{C3D41DFA-402A-EC48-BB75-4F474110AEB1}" destId="{93A62148-7AFC-1846-BF5D-DDA3E66EA105}" srcOrd="1" destOrd="0" presId="urn:microsoft.com/office/officeart/2005/8/layout/list1"/>
    <dgm:cxn modelId="{5AECB359-D5BB-204A-B3AC-9A3A77237FD4}" type="presParOf" srcId="{F6F160E6-79DB-1146-89AF-976F731AD15C}" destId="{7827EC1E-87FF-FA44-837F-631895FC614A}" srcOrd="9" destOrd="0" presId="urn:microsoft.com/office/officeart/2005/8/layout/list1"/>
    <dgm:cxn modelId="{0E34C52F-E5CF-2B46-9EE7-60D71ED6EC55}" type="presParOf" srcId="{F6F160E6-79DB-1146-89AF-976F731AD15C}" destId="{21204DF0-5112-9F49-9D1B-B7005C707C0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D7DE5-68E1-EF46-BF80-6C0E29C9E6BF}">
      <dsp:nvSpPr>
        <dsp:cNvPr id="0" name=""/>
        <dsp:cNvSpPr/>
      </dsp:nvSpPr>
      <dsp:spPr>
        <a:xfrm>
          <a:off x="0" y="347676"/>
          <a:ext cx="790665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7A9C4-B788-6D43-9EFE-DEDE0B2D07A1}">
      <dsp:nvSpPr>
        <dsp:cNvPr id="0" name=""/>
        <dsp:cNvSpPr/>
      </dsp:nvSpPr>
      <dsp:spPr>
        <a:xfrm>
          <a:off x="395332" y="22956"/>
          <a:ext cx="5534659" cy="649440"/>
        </a:xfrm>
        <a:prstGeom prst="roundRect">
          <a:avLst/>
        </a:prstGeom>
        <a:solidFill>
          <a:srgbClr val="6600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197" tIns="0" rIns="20919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What is allergy?</a:t>
          </a:r>
          <a:endParaRPr lang="en-US" sz="2800" b="1" kern="1200" dirty="0"/>
        </a:p>
      </dsp:txBody>
      <dsp:txXfrm>
        <a:off x="427035" y="54659"/>
        <a:ext cx="5471253" cy="586034"/>
      </dsp:txXfrm>
    </dsp:sp>
    <dsp:sp modelId="{2AF43341-3555-6541-A801-E6069F028C85}">
      <dsp:nvSpPr>
        <dsp:cNvPr id="0" name=""/>
        <dsp:cNvSpPr/>
      </dsp:nvSpPr>
      <dsp:spPr>
        <a:xfrm>
          <a:off x="0" y="1345596"/>
          <a:ext cx="790665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0CBE2-8F03-0D4D-A9E9-972BA3DD41D9}">
      <dsp:nvSpPr>
        <dsp:cNvPr id="0" name=""/>
        <dsp:cNvSpPr/>
      </dsp:nvSpPr>
      <dsp:spPr>
        <a:xfrm>
          <a:off x="395332" y="1020876"/>
          <a:ext cx="5534659" cy="649440"/>
        </a:xfrm>
        <a:prstGeom prst="roundRect">
          <a:avLst/>
        </a:prstGeom>
        <a:solidFill>
          <a:srgbClr val="0000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197" tIns="0" rIns="20919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Skin test</a:t>
          </a:r>
          <a:endParaRPr lang="en-US" sz="2800" b="1" kern="1200" dirty="0"/>
        </a:p>
      </dsp:txBody>
      <dsp:txXfrm>
        <a:off x="427035" y="1052579"/>
        <a:ext cx="5471253" cy="586034"/>
      </dsp:txXfrm>
    </dsp:sp>
    <dsp:sp modelId="{5628DF60-94D8-C643-BC66-B86D0A867CB0}">
      <dsp:nvSpPr>
        <dsp:cNvPr id="0" name=""/>
        <dsp:cNvSpPr/>
      </dsp:nvSpPr>
      <dsp:spPr>
        <a:xfrm>
          <a:off x="0" y="2343517"/>
          <a:ext cx="790665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8319A-7FA0-D04A-B835-F49D3FDEAC2A}">
      <dsp:nvSpPr>
        <dsp:cNvPr id="0" name=""/>
        <dsp:cNvSpPr/>
      </dsp:nvSpPr>
      <dsp:spPr>
        <a:xfrm>
          <a:off x="395332" y="2018796"/>
          <a:ext cx="5534659" cy="649440"/>
        </a:xfrm>
        <a:prstGeom prst="roundRect">
          <a:avLst/>
        </a:prstGeom>
        <a:solidFill>
          <a:srgbClr val="00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197" tIns="0" rIns="20919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Provocation test</a:t>
          </a:r>
          <a:endParaRPr lang="en-US" sz="2800" b="1" kern="1200" dirty="0"/>
        </a:p>
      </dsp:txBody>
      <dsp:txXfrm>
        <a:off x="427035" y="2050499"/>
        <a:ext cx="5471253" cy="586034"/>
      </dsp:txXfrm>
    </dsp:sp>
    <dsp:sp modelId="{6E7C6F2C-3F30-D34A-BE44-C719E9D23F85}">
      <dsp:nvSpPr>
        <dsp:cNvPr id="0" name=""/>
        <dsp:cNvSpPr/>
      </dsp:nvSpPr>
      <dsp:spPr>
        <a:xfrm>
          <a:off x="0" y="3341437"/>
          <a:ext cx="790665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A079D-F1CD-AD45-A1EE-91315D0E9CB2}">
      <dsp:nvSpPr>
        <dsp:cNvPr id="0" name=""/>
        <dsp:cNvSpPr/>
      </dsp:nvSpPr>
      <dsp:spPr>
        <a:xfrm>
          <a:off x="395332" y="3016717"/>
          <a:ext cx="5534659" cy="649440"/>
        </a:xfrm>
        <a:prstGeom prst="roundRect">
          <a:avLst/>
        </a:prstGeom>
        <a:solidFill>
          <a:schemeClr val="bg2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197" tIns="0" rIns="20919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Allergen-specific </a:t>
          </a:r>
          <a:r>
            <a:rPr lang="en-US" sz="2800" b="1" kern="1200" dirty="0" err="1" smtClean="0"/>
            <a:t>IgE</a:t>
          </a:r>
          <a:endParaRPr lang="en-US" sz="2800" b="1" kern="1200" dirty="0"/>
        </a:p>
      </dsp:txBody>
      <dsp:txXfrm>
        <a:off x="427035" y="3048420"/>
        <a:ext cx="5471253" cy="586034"/>
      </dsp:txXfrm>
    </dsp:sp>
    <dsp:sp modelId="{EAD349DD-22C8-7C47-A544-A2CFB0423D2B}">
      <dsp:nvSpPr>
        <dsp:cNvPr id="0" name=""/>
        <dsp:cNvSpPr/>
      </dsp:nvSpPr>
      <dsp:spPr>
        <a:xfrm>
          <a:off x="0" y="4339357"/>
          <a:ext cx="790665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4CEFD-146C-ED4F-B815-A6A76A7BF4ED}">
      <dsp:nvSpPr>
        <dsp:cNvPr id="0" name=""/>
        <dsp:cNvSpPr/>
      </dsp:nvSpPr>
      <dsp:spPr>
        <a:xfrm>
          <a:off x="395332" y="4014637"/>
          <a:ext cx="5534659" cy="649440"/>
        </a:xfrm>
        <a:prstGeom prst="roundRect">
          <a:avLst/>
        </a:prstGeom>
        <a:solidFill>
          <a:srgbClr val="8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197" tIns="0" rIns="209197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Cellular allergy testing</a:t>
          </a:r>
          <a:endParaRPr lang="en-US" sz="2800" b="1" kern="1200" dirty="0"/>
        </a:p>
      </dsp:txBody>
      <dsp:txXfrm>
        <a:off x="427035" y="4046340"/>
        <a:ext cx="5471253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96C6B-FB60-5F4E-AB39-E0D79C8B93F4}">
      <dsp:nvSpPr>
        <dsp:cNvPr id="0" name=""/>
        <dsp:cNvSpPr/>
      </dsp:nvSpPr>
      <dsp:spPr>
        <a:xfrm>
          <a:off x="8043225" y="802539"/>
          <a:ext cx="182475" cy="3377229"/>
        </a:xfrm>
        <a:prstGeom prst="rect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235B2-E5F1-0E4F-B4B5-E76E1870A1B1}">
      <dsp:nvSpPr>
        <dsp:cNvPr id="0" name=""/>
        <dsp:cNvSpPr/>
      </dsp:nvSpPr>
      <dsp:spPr>
        <a:xfrm>
          <a:off x="741146" y="802539"/>
          <a:ext cx="4745891" cy="3377229"/>
        </a:xfrm>
        <a:prstGeom prst="frame">
          <a:avLst>
            <a:gd name="adj1" fmla="val 5450"/>
          </a:avLst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C25DF0-874D-4B43-9DC6-511904C61B1B}">
      <dsp:nvSpPr>
        <dsp:cNvPr id="0" name=""/>
        <dsp:cNvSpPr/>
      </dsp:nvSpPr>
      <dsp:spPr>
        <a:xfrm>
          <a:off x="558671" y="397876"/>
          <a:ext cx="4563416" cy="319456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CE7A2A-1925-8741-8738-A7E42D42BF22}">
      <dsp:nvSpPr>
        <dsp:cNvPr id="0" name=""/>
        <dsp:cNvSpPr/>
      </dsp:nvSpPr>
      <dsp:spPr>
        <a:xfrm>
          <a:off x="3898" y="3316398"/>
          <a:ext cx="6223454" cy="95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The term “Allergy” was born on July 24, 1906 </a:t>
          </a:r>
          <a:endParaRPr lang="en-US" sz="2400" b="1" kern="1200" dirty="0"/>
        </a:p>
      </dsp:txBody>
      <dsp:txXfrm>
        <a:off x="3898" y="3316398"/>
        <a:ext cx="6223454" cy="955234"/>
      </dsp:txXfrm>
    </dsp:sp>
    <dsp:sp modelId="{E07AFC74-AB3D-064A-AC6A-E08C5D6E0B93}">
      <dsp:nvSpPr>
        <dsp:cNvPr id="0" name=""/>
        <dsp:cNvSpPr/>
      </dsp:nvSpPr>
      <dsp:spPr>
        <a:xfrm>
          <a:off x="5304562" y="802539"/>
          <a:ext cx="2921138" cy="3377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“specifically altered reactivity of the organism”</a:t>
          </a:r>
          <a:endParaRPr lang="en-US" sz="2400" b="1" kern="1200" dirty="0"/>
        </a:p>
      </dsp:txBody>
      <dsp:txXfrm>
        <a:off x="5304562" y="802539"/>
        <a:ext cx="2921138" cy="3377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EC94E-7A62-4847-9E07-95DDA65B39C1}">
      <dsp:nvSpPr>
        <dsp:cNvPr id="0" name=""/>
        <dsp:cNvSpPr/>
      </dsp:nvSpPr>
      <dsp:spPr>
        <a:xfrm>
          <a:off x="0" y="0"/>
          <a:ext cx="8784976" cy="2070229"/>
        </a:xfrm>
        <a:prstGeom prst="roundRect">
          <a:avLst>
            <a:gd name="adj" fmla="val 10000"/>
          </a:avLst>
        </a:prstGeom>
        <a:solidFill>
          <a:srgbClr val="6600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Allergy is a hypersensitivity reaction initiated by immunological mechanism</a:t>
          </a:r>
          <a:endParaRPr lang="en-US" sz="2700" kern="1200" dirty="0"/>
        </a:p>
      </dsp:txBody>
      <dsp:txXfrm>
        <a:off x="1964018" y="0"/>
        <a:ext cx="6820957" cy="2070229"/>
      </dsp:txXfrm>
    </dsp:sp>
    <dsp:sp modelId="{F74F2420-6D69-4438-9FFA-AA0D6BB1A47C}">
      <dsp:nvSpPr>
        <dsp:cNvPr id="0" name=""/>
        <dsp:cNvSpPr/>
      </dsp:nvSpPr>
      <dsp:spPr>
        <a:xfrm>
          <a:off x="207022" y="207022"/>
          <a:ext cx="1756995" cy="16561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98BC6-7B33-4119-8CA0-0A9FACB2BA40}">
      <dsp:nvSpPr>
        <dsp:cNvPr id="0" name=""/>
        <dsp:cNvSpPr/>
      </dsp:nvSpPr>
      <dsp:spPr>
        <a:xfrm>
          <a:off x="0" y="2277252"/>
          <a:ext cx="8784976" cy="2070229"/>
        </a:xfrm>
        <a:prstGeom prst="roundRect">
          <a:avLst>
            <a:gd name="adj" fmla="val 10000"/>
          </a:avLst>
        </a:prstGeom>
        <a:solidFill>
          <a:srgbClr val="0000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Allergy diseases can involve the respiratory system (asthma, rhinitis), the gastrointestinal tract (food allergy), skin (eczema, contact dermatitis)</a:t>
          </a:r>
          <a:endParaRPr lang="en-US" sz="2700" kern="1200" dirty="0"/>
        </a:p>
      </dsp:txBody>
      <dsp:txXfrm>
        <a:off x="1964018" y="2277252"/>
        <a:ext cx="6820957" cy="2070229"/>
      </dsp:txXfrm>
    </dsp:sp>
    <dsp:sp modelId="{272CF025-DC6A-40FE-8878-023E1878D5FB}">
      <dsp:nvSpPr>
        <dsp:cNvPr id="0" name=""/>
        <dsp:cNvSpPr/>
      </dsp:nvSpPr>
      <dsp:spPr>
        <a:xfrm>
          <a:off x="207022" y="2484275"/>
          <a:ext cx="1756995" cy="16561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A606B-A8F9-46C4-AD62-CE111939A3D3}">
      <dsp:nvSpPr>
        <dsp:cNvPr id="0" name=""/>
        <dsp:cNvSpPr/>
      </dsp:nvSpPr>
      <dsp:spPr>
        <a:xfrm>
          <a:off x="0" y="4554505"/>
          <a:ext cx="8784976" cy="2070229"/>
        </a:xfrm>
        <a:prstGeom prst="roundRect">
          <a:avLst>
            <a:gd name="adj" fmla="val 10000"/>
          </a:avLst>
        </a:prstGeom>
        <a:solidFill>
          <a:srgbClr val="00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Atopy</a:t>
          </a:r>
          <a:r>
            <a:rPr lang="en-US" sz="2700" kern="1200" dirty="0" smtClean="0"/>
            <a:t> is a personal and/or familial tendency, usually in childhood or adolescence, to become sensitized and produce </a:t>
          </a:r>
          <a:r>
            <a:rPr lang="en-US" sz="2700" kern="1200" dirty="0" err="1" smtClean="0"/>
            <a:t>IgE</a:t>
          </a:r>
          <a:r>
            <a:rPr lang="en-US" sz="2700" kern="1200" dirty="0" smtClean="0"/>
            <a:t> antibodies in response to ordinary exposure to allergens, usually proteins</a:t>
          </a:r>
          <a:endParaRPr lang="en-US" sz="2700" kern="1200" dirty="0"/>
        </a:p>
      </dsp:txBody>
      <dsp:txXfrm>
        <a:off x="1964018" y="4554505"/>
        <a:ext cx="6820957" cy="2070229"/>
      </dsp:txXfrm>
    </dsp:sp>
    <dsp:sp modelId="{FC47406A-79D1-4669-891F-C7B6B3A3586A}">
      <dsp:nvSpPr>
        <dsp:cNvPr id="0" name=""/>
        <dsp:cNvSpPr/>
      </dsp:nvSpPr>
      <dsp:spPr>
        <a:xfrm>
          <a:off x="207022" y="4761528"/>
          <a:ext cx="1756995" cy="16561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C5C25-0B8A-604E-A11D-60000935A27A}">
      <dsp:nvSpPr>
        <dsp:cNvPr id="0" name=""/>
        <dsp:cNvSpPr/>
      </dsp:nvSpPr>
      <dsp:spPr>
        <a:xfrm>
          <a:off x="3762301" y="1518673"/>
          <a:ext cx="83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4738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8037" y="1560067"/>
        <a:ext cx="43266" cy="8653"/>
      </dsp:txXfrm>
    </dsp:sp>
    <dsp:sp modelId="{16831583-6193-AD44-87AA-16FD460018DC}">
      <dsp:nvSpPr>
        <dsp:cNvPr id="0" name=""/>
        <dsp:cNvSpPr/>
      </dsp:nvSpPr>
      <dsp:spPr>
        <a:xfrm>
          <a:off x="1762" y="435691"/>
          <a:ext cx="3762339" cy="22574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clinical history</a:t>
          </a:r>
          <a:endParaRPr lang="en-US" sz="4000" kern="1200" dirty="0"/>
        </a:p>
      </dsp:txBody>
      <dsp:txXfrm>
        <a:off x="1762" y="435691"/>
        <a:ext cx="3762339" cy="2257403"/>
      </dsp:txXfrm>
    </dsp:sp>
    <dsp:sp modelId="{2FEF3F66-A2EF-7E4A-85B9-9BC4C01261D7}">
      <dsp:nvSpPr>
        <dsp:cNvPr id="0" name=""/>
        <dsp:cNvSpPr/>
      </dsp:nvSpPr>
      <dsp:spPr>
        <a:xfrm>
          <a:off x="1882931" y="2691295"/>
          <a:ext cx="4627677" cy="834738"/>
        </a:xfrm>
        <a:custGeom>
          <a:avLst/>
          <a:gdLst/>
          <a:ahLst/>
          <a:cxnLst/>
          <a:rect l="0" t="0" r="0" b="0"/>
          <a:pathLst>
            <a:path>
              <a:moveTo>
                <a:pt x="4627677" y="0"/>
              </a:moveTo>
              <a:lnTo>
                <a:pt x="4627677" y="434469"/>
              </a:lnTo>
              <a:lnTo>
                <a:pt x="0" y="434469"/>
              </a:lnTo>
              <a:lnTo>
                <a:pt x="0" y="834738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79073" y="3104337"/>
        <a:ext cx="235394" cy="8653"/>
      </dsp:txXfrm>
    </dsp:sp>
    <dsp:sp modelId="{CDD28DF6-31DC-E24C-9A7B-545E2863159B}">
      <dsp:nvSpPr>
        <dsp:cNvPr id="0" name=""/>
        <dsp:cNvSpPr/>
      </dsp:nvSpPr>
      <dsp:spPr>
        <a:xfrm>
          <a:off x="4629439" y="435691"/>
          <a:ext cx="3762339" cy="22574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physical examination</a:t>
          </a:r>
          <a:endParaRPr lang="en-US" sz="4000" kern="1200" dirty="0"/>
        </a:p>
      </dsp:txBody>
      <dsp:txXfrm>
        <a:off x="4629439" y="435691"/>
        <a:ext cx="3762339" cy="2257403"/>
      </dsp:txXfrm>
    </dsp:sp>
    <dsp:sp modelId="{F7506126-8407-9048-A99D-ED13F05E7BF2}">
      <dsp:nvSpPr>
        <dsp:cNvPr id="0" name=""/>
        <dsp:cNvSpPr/>
      </dsp:nvSpPr>
      <dsp:spPr>
        <a:xfrm>
          <a:off x="3762301" y="4641415"/>
          <a:ext cx="83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4738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8037" y="4682808"/>
        <a:ext cx="43266" cy="8653"/>
      </dsp:txXfrm>
    </dsp:sp>
    <dsp:sp modelId="{1088E324-AA8A-2E42-91C0-99D7386EA470}">
      <dsp:nvSpPr>
        <dsp:cNvPr id="0" name=""/>
        <dsp:cNvSpPr/>
      </dsp:nvSpPr>
      <dsp:spPr>
        <a:xfrm>
          <a:off x="1762" y="3558433"/>
          <a:ext cx="3762339" cy="22574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Allergy diagnosis testing</a:t>
          </a:r>
          <a:endParaRPr lang="en-US" sz="4000" kern="1200" dirty="0"/>
        </a:p>
      </dsp:txBody>
      <dsp:txXfrm>
        <a:off x="1762" y="3558433"/>
        <a:ext cx="3762339" cy="2257403"/>
      </dsp:txXfrm>
    </dsp:sp>
    <dsp:sp modelId="{CA5CCB82-167C-DE40-9A45-42C80AA528D6}">
      <dsp:nvSpPr>
        <dsp:cNvPr id="0" name=""/>
        <dsp:cNvSpPr/>
      </dsp:nvSpPr>
      <dsp:spPr>
        <a:xfrm>
          <a:off x="4629439" y="3558433"/>
          <a:ext cx="3762339" cy="22574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In vivo/in vitro</a:t>
          </a:r>
          <a:endParaRPr lang="en-US" sz="4000" kern="1200" dirty="0"/>
        </a:p>
      </dsp:txBody>
      <dsp:txXfrm>
        <a:off x="4629439" y="3558433"/>
        <a:ext cx="3762339" cy="22574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B3B29-2D98-4195-B795-5683D7DD96E2}">
      <dsp:nvSpPr>
        <dsp:cNvPr id="0" name=""/>
        <dsp:cNvSpPr/>
      </dsp:nvSpPr>
      <dsp:spPr>
        <a:xfrm>
          <a:off x="976219" y="305"/>
          <a:ext cx="2518915" cy="12594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6000" kern="1200" dirty="0" smtClean="0"/>
            <a:t>In vivo</a:t>
          </a:r>
          <a:endParaRPr lang="id-ID" sz="6000" kern="1200" dirty="0"/>
        </a:p>
      </dsp:txBody>
      <dsp:txXfrm>
        <a:off x="1013107" y="37193"/>
        <a:ext cx="2445139" cy="1185681"/>
      </dsp:txXfrm>
    </dsp:sp>
    <dsp:sp modelId="{0FA67DBD-DF0C-4F99-91A2-14D1B1903D8C}">
      <dsp:nvSpPr>
        <dsp:cNvPr id="0" name=""/>
        <dsp:cNvSpPr/>
      </dsp:nvSpPr>
      <dsp:spPr>
        <a:xfrm>
          <a:off x="1228110" y="1259763"/>
          <a:ext cx="251891" cy="944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593"/>
              </a:lnTo>
              <a:lnTo>
                <a:pt x="251891" y="94459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477CB-E2E0-4661-8950-5247ABEE8CEC}">
      <dsp:nvSpPr>
        <dsp:cNvPr id="0" name=""/>
        <dsp:cNvSpPr/>
      </dsp:nvSpPr>
      <dsp:spPr>
        <a:xfrm>
          <a:off x="1480002" y="1574628"/>
          <a:ext cx="2015132" cy="12594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Skin test (SPT, IDT)</a:t>
          </a:r>
          <a:endParaRPr lang="id-ID" sz="2400" b="1" kern="1200" dirty="0"/>
        </a:p>
      </dsp:txBody>
      <dsp:txXfrm>
        <a:off x="1516890" y="1611516"/>
        <a:ext cx="1941356" cy="1185681"/>
      </dsp:txXfrm>
    </dsp:sp>
    <dsp:sp modelId="{9E894127-946B-43E6-909A-6A4CBDB68381}">
      <dsp:nvSpPr>
        <dsp:cNvPr id="0" name=""/>
        <dsp:cNvSpPr/>
      </dsp:nvSpPr>
      <dsp:spPr>
        <a:xfrm>
          <a:off x="1228110" y="1259763"/>
          <a:ext cx="251891" cy="2518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8915"/>
              </a:lnTo>
              <a:lnTo>
                <a:pt x="251891" y="251891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030E4-7EE8-4C9C-B13A-731FF8E92C80}">
      <dsp:nvSpPr>
        <dsp:cNvPr id="0" name=""/>
        <dsp:cNvSpPr/>
      </dsp:nvSpPr>
      <dsp:spPr>
        <a:xfrm>
          <a:off x="1480002" y="3148950"/>
          <a:ext cx="2015132" cy="12594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Provocation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test</a:t>
          </a:r>
          <a:endParaRPr lang="id-ID" sz="2400" b="1" kern="1200" dirty="0"/>
        </a:p>
      </dsp:txBody>
      <dsp:txXfrm>
        <a:off x="1516890" y="3185838"/>
        <a:ext cx="1941356" cy="1185681"/>
      </dsp:txXfrm>
    </dsp:sp>
    <dsp:sp modelId="{4D40CF1E-253C-4899-8648-A89C508AE8A9}">
      <dsp:nvSpPr>
        <dsp:cNvPr id="0" name=""/>
        <dsp:cNvSpPr/>
      </dsp:nvSpPr>
      <dsp:spPr>
        <a:xfrm>
          <a:off x="4124863" y="305"/>
          <a:ext cx="2518915" cy="1259457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6000" kern="1200" dirty="0" smtClean="0"/>
            <a:t>In vitro</a:t>
          </a:r>
          <a:endParaRPr lang="id-ID" sz="6000" kern="1200" dirty="0"/>
        </a:p>
      </dsp:txBody>
      <dsp:txXfrm>
        <a:off x="4161751" y="37193"/>
        <a:ext cx="2445139" cy="1185681"/>
      </dsp:txXfrm>
    </dsp:sp>
    <dsp:sp modelId="{C0D34EED-D2D2-4B63-80D5-33D9E24D0686}">
      <dsp:nvSpPr>
        <dsp:cNvPr id="0" name=""/>
        <dsp:cNvSpPr/>
      </dsp:nvSpPr>
      <dsp:spPr>
        <a:xfrm>
          <a:off x="4376755" y="1259763"/>
          <a:ext cx="251891" cy="944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593"/>
              </a:lnTo>
              <a:lnTo>
                <a:pt x="251891" y="94459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B4A5-B15C-49A9-9838-D87B28320CD0}">
      <dsp:nvSpPr>
        <dsp:cNvPr id="0" name=""/>
        <dsp:cNvSpPr/>
      </dsp:nvSpPr>
      <dsp:spPr>
        <a:xfrm>
          <a:off x="4628647" y="1574628"/>
          <a:ext cx="2015132" cy="12594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IgE specific</a:t>
          </a:r>
          <a:endParaRPr lang="id-ID" sz="2400" b="1" kern="1200" dirty="0"/>
        </a:p>
      </dsp:txBody>
      <dsp:txXfrm>
        <a:off x="4665535" y="1611516"/>
        <a:ext cx="1941356" cy="1185681"/>
      </dsp:txXfrm>
    </dsp:sp>
    <dsp:sp modelId="{60168255-78E1-425A-B539-4D859C2E745F}">
      <dsp:nvSpPr>
        <dsp:cNvPr id="0" name=""/>
        <dsp:cNvSpPr/>
      </dsp:nvSpPr>
      <dsp:spPr>
        <a:xfrm>
          <a:off x="4376755" y="1259763"/>
          <a:ext cx="251891" cy="2518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8915"/>
              </a:lnTo>
              <a:lnTo>
                <a:pt x="251891" y="251891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FDD41-016E-4F4D-A6E4-1AA19310ACF0}">
      <dsp:nvSpPr>
        <dsp:cNvPr id="0" name=""/>
        <dsp:cNvSpPr/>
      </dsp:nvSpPr>
      <dsp:spPr>
        <a:xfrm>
          <a:off x="4628647" y="3148950"/>
          <a:ext cx="2015132" cy="12594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Cellular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</a:t>
          </a:r>
          <a:r>
            <a:rPr lang="id-ID" sz="2400" b="1" kern="1200" dirty="0" smtClean="0"/>
            <a:t>llergy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T</a:t>
          </a:r>
          <a:r>
            <a:rPr lang="id-ID" sz="2400" b="1" kern="1200" dirty="0" smtClean="0"/>
            <a:t>esting </a:t>
          </a:r>
          <a:endParaRPr lang="id-ID" sz="2400" b="1" kern="1200" dirty="0"/>
        </a:p>
      </dsp:txBody>
      <dsp:txXfrm>
        <a:off x="4665535" y="3185838"/>
        <a:ext cx="1941356" cy="11856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B3B29-2D98-4195-B795-5683D7DD96E2}">
      <dsp:nvSpPr>
        <dsp:cNvPr id="0" name=""/>
        <dsp:cNvSpPr/>
      </dsp:nvSpPr>
      <dsp:spPr>
        <a:xfrm>
          <a:off x="652578" y="305"/>
          <a:ext cx="2518915" cy="12594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6000" kern="1200" dirty="0" smtClean="0"/>
            <a:t>In vivo</a:t>
          </a:r>
          <a:endParaRPr lang="id-ID" sz="6000" kern="1200" dirty="0"/>
        </a:p>
      </dsp:txBody>
      <dsp:txXfrm>
        <a:off x="689466" y="37193"/>
        <a:ext cx="2445139" cy="1185681"/>
      </dsp:txXfrm>
    </dsp:sp>
    <dsp:sp modelId="{0FA67DBD-DF0C-4F99-91A2-14D1B1903D8C}">
      <dsp:nvSpPr>
        <dsp:cNvPr id="0" name=""/>
        <dsp:cNvSpPr/>
      </dsp:nvSpPr>
      <dsp:spPr>
        <a:xfrm>
          <a:off x="904470" y="1259763"/>
          <a:ext cx="251891" cy="944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593"/>
              </a:lnTo>
              <a:lnTo>
                <a:pt x="251891" y="94459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C477CB-E2E0-4661-8950-5247ABEE8CEC}">
      <dsp:nvSpPr>
        <dsp:cNvPr id="0" name=""/>
        <dsp:cNvSpPr/>
      </dsp:nvSpPr>
      <dsp:spPr>
        <a:xfrm>
          <a:off x="1156362" y="1574628"/>
          <a:ext cx="2015132" cy="12594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Skin test (Patch test, IDT)</a:t>
          </a:r>
          <a:endParaRPr lang="id-ID" sz="2400" b="1" kern="1200" dirty="0"/>
        </a:p>
      </dsp:txBody>
      <dsp:txXfrm>
        <a:off x="1193250" y="1611516"/>
        <a:ext cx="1941356" cy="1185681"/>
      </dsp:txXfrm>
    </dsp:sp>
    <dsp:sp modelId="{9E894127-946B-43E6-909A-6A4CBDB68381}">
      <dsp:nvSpPr>
        <dsp:cNvPr id="0" name=""/>
        <dsp:cNvSpPr/>
      </dsp:nvSpPr>
      <dsp:spPr>
        <a:xfrm>
          <a:off x="904470" y="1259763"/>
          <a:ext cx="251891" cy="2518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8915"/>
              </a:lnTo>
              <a:lnTo>
                <a:pt x="251891" y="251891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030E4-7EE8-4C9C-B13A-731FF8E92C80}">
      <dsp:nvSpPr>
        <dsp:cNvPr id="0" name=""/>
        <dsp:cNvSpPr/>
      </dsp:nvSpPr>
      <dsp:spPr>
        <a:xfrm>
          <a:off x="1156362" y="3148950"/>
          <a:ext cx="2015132" cy="12594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Provocation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test</a:t>
          </a:r>
          <a:endParaRPr lang="id-ID" sz="2400" b="1" kern="1200" dirty="0"/>
        </a:p>
      </dsp:txBody>
      <dsp:txXfrm>
        <a:off x="1193250" y="3185838"/>
        <a:ext cx="1941356" cy="1185681"/>
      </dsp:txXfrm>
    </dsp:sp>
    <dsp:sp modelId="{4D40CF1E-253C-4899-8648-A89C508AE8A9}">
      <dsp:nvSpPr>
        <dsp:cNvPr id="0" name=""/>
        <dsp:cNvSpPr/>
      </dsp:nvSpPr>
      <dsp:spPr>
        <a:xfrm>
          <a:off x="3801223" y="305"/>
          <a:ext cx="2518915" cy="1259457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76200" rIns="114300" bIns="762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6000" kern="1200" dirty="0" smtClean="0"/>
            <a:t>In vitro</a:t>
          </a:r>
          <a:endParaRPr lang="id-ID" sz="6000" kern="1200" dirty="0"/>
        </a:p>
      </dsp:txBody>
      <dsp:txXfrm>
        <a:off x="3838111" y="37193"/>
        <a:ext cx="2445139" cy="1185681"/>
      </dsp:txXfrm>
    </dsp:sp>
    <dsp:sp modelId="{C0D34EED-D2D2-4B63-80D5-33D9E24D0686}">
      <dsp:nvSpPr>
        <dsp:cNvPr id="0" name=""/>
        <dsp:cNvSpPr/>
      </dsp:nvSpPr>
      <dsp:spPr>
        <a:xfrm>
          <a:off x="4053115" y="1259763"/>
          <a:ext cx="251891" cy="9445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4593"/>
              </a:lnTo>
              <a:lnTo>
                <a:pt x="251891" y="944593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FB4A5-B15C-49A9-9838-D87B28320CD0}">
      <dsp:nvSpPr>
        <dsp:cNvPr id="0" name=""/>
        <dsp:cNvSpPr/>
      </dsp:nvSpPr>
      <dsp:spPr>
        <a:xfrm>
          <a:off x="4305006" y="1574628"/>
          <a:ext cx="2662413" cy="12594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Lymphocyte transformation blood test</a:t>
          </a:r>
          <a:endParaRPr lang="id-ID" sz="2400" b="1" kern="1200" dirty="0"/>
        </a:p>
      </dsp:txBody>
      <dsp:txXfrm>
        <a:off x="4341894" y="1611516"/>
        <a:ext cx="2588637" cy="1185681"/>
      </dsp:txXfrm>
    </dsp:sp>
    <dsp:sp modelId="{60168255-78E1-425A-B539-4D859C2E745F}">
      <dsp:nvSpPr>
        <dsp:cNvPr id="0" name=""/>
        <dsp:cNvSpPr/>
      </dsp:nvSpPr>
      <dsp:spPr>
        <a:xfrm>
          <a:off x="4053115" y="1259763"/>
          <a:ext cx="251891" cy="2343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3000"/>
              </a:lnTo>
              <a:lnTo>
                <a:pt x="251891" y="234300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FDD41-016E-4F4D-A6E4-1AA19310ACF0}">
      <dsp:nvSpPr>
        <dsp:cNvPr id="0" name=""/>
        <dsp:cNvSpPr/>
      </dsp:nvSpPr>
      <dsp:spPr>
        <a:xfrm>
          <a:off x="4305006" y="3148950"/>
          <a:ext cx="2608367" cy="907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Enzyme-Linked </a:t>
          </a:r>
          <a:r>
            <a:rPr lang="en-US" sz="2400" b="1" kern="1200" dirty="0" err="1" smtClean="0"/>
            <a:t>ImmunoSpot</a:t>
          </a:r>
          <a:r>
            <a:rPr lang="en-US" sz="2400" b="1" kern="1200" dirty="0" smtClean="0"/>
            <a:t> (ELISPOT)</a:t>
          </a:r>
          <a:endParaRPr lang="id-ID" sz="2400" b="1" kern="1200" dirty="0"/>
        </a:p>
      </dsp:txBody>
      <dsp:txXfrm>
        <a:off x="4331590" y="3175534"/>
        <a:ext cx="2555199" cy="8544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3806B-1B88-F945-8949-D77F0E95A398}">
      <dsp:nvSpPr>
        <dsp:cNvPr id="0" name=""/>
        <dsp:cNvSpPr/>
      </dsp:nvSpPr>
      <dsp:spPr>
        <a:xfrm>
          <a:off x="95249" y="1416843"/>
          <a:ext cx="2460625" cy="1230312"/>
        </a:xfrm>
        <a:prstGeom prst="roundRect">
          <a:avLst>
            <a:gd name="adj" fmla="val 10000"/>
          </a:avLst>
        </a:prstGeom>
        <a:solidFill>
          <a:srgbClr val="8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Skin test</a:t>
          </a:r>
          <a:endParaRPr lang="en-US" sz="3900" kern="1200" dirty="0"/>
        </a:p>
      </dsp:txBody>
      <dsp:txXfrm>
        <a:off x="131284" y="1452878"/>
        <a:ext cx="2388555" cy="1158242"/>
      </dsp:txXfrm>
    </dsp:sp>
    <dsp:sp modelId="{E91F98E4-1853-584C-A6D0-036AB7C42434}">
      <dsp:nvSpPr>
        <dsp:cNvPr id="0" name=""/>
        <dsp:cNvSpPr/>
      </dsp:nvSpPr>
      <dsp:spPr>
        <a:xfrm rot="18289469">
          <a:off x="2186232" y="1297324"/>
          <a:ext cx="172353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23535" y="272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004911" y="1281481"/>
        <a:ext cx="86176" cy="86176"/>
      </dsp:txXfrm>
    </dsp:sp>
    <dsp:sp modelId="{E323A479-38DA-9B48-8EF5-1B24ECE11FF9}">
      <dsp:nvSpPr>
        <dsp:cNvPr id="0" name=""/>
        <dsp:cNvSpPr/>
      </dsp:nvSpPr>
      <dsp:spPr>
        <a:xfrm>
          <a:off x="3540125" y="1984"/>
          <a:ext cx="2460625" cy="1230312"/>
        </a:xfrm>
        <a:prstGeom prst="roundRect">
          <a:avLst>
            <a:gd name="adj" fmla="val 10000"/>
          </a:avLst>
        </a:prstGeom>
        <a:solidFill>
          <a:srgbClr val="0000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Skin prick test</a:t>
          </a:r>
          <a:endParaRPr lang="en-US" sz="3900" kern="1200" dirty="0"/>
        </a:p>
      </dsp:txBody>
      <dsp:txXfrm>
        <a:off x="3576160" y="38019"/>
        <a:ext cx="2388555" cy="1158242"/>
      </dsp:txXfrm>
    </dsp:sp>
    <dsp:sp modelId="{D7C9E18D-60FD-1243-BFF9-17E233666C44}">
      <dsp:nvSpPr>
        <dsp:cNvPr id="0" name=""/>
        <dsp:cNvSpPr/>
      </dsp:nvSpPr>
      <dsp:spPr>
        <a:xfrm>
          <a:off x="2555874" y="2004753"/>
          <a:ext cx="98425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84250" y="272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23393" y="2007393"/>
        <a:ext cx="49212" cy="49212"/>
      </dsp:txXfrm>
    </dsp:sp>
    <dsp:sp modelId="{4AEBBE27-8B52-9D42-9A0F-62D241C04E70}">
      <dsp:nvSpPr>
        <dsp:cNvPr id="0" name=""/>
        <dsp:cNvSpPr/>
      </dsp:nvSpPr>
      <dsp:spPr>
        <a:xfrm>
          <a:off x="3540125" y="1416843"/>
          <a:ext cx="2460625" cy="1230312"/>
        </a:xfrm>
        <a:prstGeom prst="roundRect">
          <a:avLst>
            <a:gd name="adj" fmla="val 10000"/>
          </a:avLst>
        </a:prstGeom>
        <a:solidFill>
          <a:srgbClr val="00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Intra dermal test</a:t>
          </a:r>
          <a:endParaRPr lang="en-US" sz="3900" kern="1200" dirty="0"/>
        </a:p>
      </dsp:txBody>
      <dsp:txXfrm>
        <a:off x="3576160" y="1452878"/>
        <a:ext cx="2388555" cy="1158242"/>
      </dsp:txXfrm>
    </dsp:sp>
    <dsp:sp modelId="{F87C5DD6-B254-E547-B369-FBC2DE26433E}">
      <dsp:nvSpPr>
        <dsp:cNvPr id="0" name=""/>
        <dsp:cNvSpPr/>
      </dsp:nvSpPr>
      <dsp:spPr>
        <a:xfrm rot="3310531">
          <a:off x="2186232" y="2712183"/>
          <a:ext cx="172353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723535" y="27246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004911" y="2696341"/>
        <a:ext cx="86176" cy="86176"/>
      </dsp:txXfrm>
    </dsp:sp>
    <dsp:sp modelId="{E787C375-B8CE-3A48-88B2-00FAA9281A4A}">
      <dsp:nvSpPr>
        <dsp:cNvPr id="0" name=""/>
        <dsp:cNvSpPr/>
      </dsp:nvSpPr>
      <dsp:spPr>
        <a:xfrm>
          <a:off x="3540125" y="2831703"/>
          <a:ext cx="2460625" cy="1230312"/>
        </a:xfrm>
        <a:prstGeom prst="roundRect">
          <a:avLst>
            <a:gd name="adj" fmla="val 10000"/>
          </a:avLst>
        </a:prstGeom>
        <a:solidFill>
          <a:srgbClr val="6600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err="1" smtClean="0"/>
            <a:t>Atopy</a:t>
          </a:r>
          <a:r>
            <a:rPr lang="en-US" sz="3900" kern="1200" dirty="0" smtClean="0"/>
            <a:t> </a:t>
          </a:r>
          <a:r>
            <a:rPr lang="en-US" sz="3900" kern="1200" dirty="0" err="1" smtClean="0"/>
            <a:t>pacth</a:t>
          </a:r>
          <a:r>
            <a:rPr lang="en-US" sz="3900" kern="1200" dirty="0" smtClean="0"/>
            <a:t> test</a:t>
          </a:r>
          <a:endParaRPr lang="en-US" sz="3900" kern="1200" dirty="0"/>
        </a:p>
      </dsp:txBody>
      <dsp:txXfrm>
        <a:off x="3576160" y="2867738"/>
        <a:ext cx="2388555" cy="11582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DFDA2-85FA-4849-AB0E-0AC1EFBBE275}">
      <dsp:nvSpPr>
        <dsp:cNvPr id="0" name=""/>
        <dsp:cNvSpPr/>
      </dsp:nvSpPr>
      <dsp:spPr>
        <a:xfrm>
          <a:off x="0" y="464019"/>
          <a:ext cx="82296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6E1C7-9A55-5A42-B444-72B88409F619}">
      <dsp:nvSpPr>
        <dsp:cNvPr id="0" name=""/>
        <dsp:cNvSpPr/>
      </dsp:nvSpPr>
      <dsp:spPr>
        <a:xfrm>
          <a:off x="411480" y="6459"/>
          <a:ext cx="5760720" cy="915120"/>
        </a:xfrm>
        <a:prstGeom prst="roundRect">
          <a:avLst/>
        </a:prstGeom>
        <a:solidFill>
          <a:srgbClr val="8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 patient history and specific </a:t>
          </a:r>
          <a:r>
            <a:rPr lang="en-US" sz="2400" kern="1200" dirty="0" err="1" smtClean="0"/>
            <a:t>IgE</a:t>
          </a:r>
          <a:r>
            <a:rPr lang="en-US" sz="2400" kern="1200" dirty="0" smtClean="0"/>
            <a:t> or skin tests are  discordant</a:t>
          </a:r>
          <a:endParaRPr lang="en-US" sz="2400" kern="1200" dirty="0"/>
        </a:p>
      </dsp:txBody>
      <dsp:txXfrm>
        <a:off x="456152" y="51131"/>
        <a:ext cx="5671376" cy="825776"/>
      </dsp:txXfrm>
    </dsp:sp>
    <dsp:sp modelId="{23E58D96-1417-F443-9EE4-8CAE0A720B09}">
      <dsp:nvSpPr>
        <dsp:cNvPr id="0" name=""/>
        <dsp:cNvSpPr/>
      </dsp:nvSpPr>
      <dsp:spPr>
        <a:xfrm>
          <a:off x="0" y="1870179"/>
          <a:ext cx="82296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4C738-C973-F34C-B810-1743F2F86CA9}">
      <dsp:nvSpPr>
        <dsp:cNvPr id="0" name=""/>
        <dsp:cNvSpPr/>
      </dsp:nvSpPr>
      <dsp:spPr>
        <a:xfrm>
          <a:off x="411480" y="1412619"/>
          <a:ext cx="5760720" cy="915120"/>
        </a:xfrm>
        <a:prstGeom prst="roundRect">
          <a:avLst/>
        </a:prstGeom>
        <a:solidFill>
          <a:srgbClr val="00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There is no reliable specific </a:t>
          </a:r>
          <a:r>
            <a:rPr lang="en-US" sz="2400" kern="1200" dirty="0" err="1" smtClean="0"/>
            <a:t>IgE</a:t>
          </a:r>
          <a:r>
            <a:rPr lang="en-US" sz="2400" kern="1200" dirty="0" smtClean="0"/>
            <a:t> or skin test</a:t>
          </a:r>
          <a:endParaRPr lang="en-US" sz="2400" kern="1200" dirty="0"/>
        </a:p>
      </dsp:txBody>
      <dsp:txXfrm>
        <a:off x="456152" y="1457291"/>
        <a:ext cx="5671376" cy="825776"/>
      </dsp:txXfrm>
    </dsp:sp>
    <dsp:sp modelId="{21204DF0-5112-9F49-9D1B-B7005C707C06}">
      <dsp:nvSpPr>
        <dsp:cNvPr id="0" name=""/>
        <dsp:cNvSpPr/>
      </dsp:nvSpPr>
      <dsp:spPr>
        <a:xfrm>
          <a:off x="0" y="3276340"/>
          <a:ext cx="82296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62148-7AFC-1846-BF5D-DDA3E66EA105}">
      <dsp:nvSpPr>
        <dsp:cNvPr id="0" name=""/>
        <dsp:cNvSpPr/>
      </dsp:nvSpPr>
      <dsp:spPr>
        <a:xfrm>
          <a:off x="411480" y="2818780"/>
          <a:ext cx="5760720" cy="915120"/>
        </a:xfrm>
        <a:prstGeom prst="roundRect">
          <a:avLst/>
        </a:prstGeom>
        <a:solidFill>
          <a:srgbClr val="0000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skin tests may elicit a systemic response</a:t>
          </a:r>
          <a:endParaRPr lang="en-US" sz="2400" kern="1200" dirty="0"/>
        </a:p>
      </dsp:txBody>
      <dsp:txXfrm>
        <a:off x="456152" y="2863452"/>
        <a:ext cx="5671376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8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3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3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3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1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6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4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0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0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F32E3-72B5-D741-A19B-5BB68306BEFD}" type="datetimeFigureOut">
              <a:rPr lang="en-US" smtClean="0"/>
              <a:t>12/05/18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29407-30B3-0C4A-A411-A52AE168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5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5832"/>
            <a:ext cx="7772400" cy="1048476"/>
          </a:xfrm>
        </p:spPr>
        <p:txBody>
          <a:bodyPr/>
          <a:lstStyle/>
          <a:p>
            <a:r>
              <a:rPr lang="en-US" b="1" dirty="0" smtClean="0"/>
              <a:t>Allergy Diagnosis Testing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4654"/>
            <a:ext cx="7772400" cy="2264229"/>
          </a:xfrm>
        </p:spPr>
        <p:txBody>
          <a:bodyPr>
            <a:normAutofit lnSpcReduction="10000"/>
          </a:bodyPr>
          <a:lstStyle/>
          <a:p>
            <a:pPr>
              <a:lnSpc>
                <a:spcPct val="60000"/>
              </a:lnSpc>
            </a:pPr>
            <a:r>
              <a:rPr lang="en-US" b="1" dirty="0">
                <a:solidFill>
                  <a:srgbClr val="0000FF"/>
                </a:solidFill>
              </a:rPr>
              <a:t>Wisnu </a:t>
            </a:r>
            <a:r>
              <a:rPr lang="en-US" b="1" dirty="0" smtClean="0">
                <a:solidFill>
                  <a:srgbClr val="0000FF"/>
                </a:solidFill>
              </a:rPr>
              <a:t>Barlianto</a:t>
            </a:r>
          </a:p>
          <a:p>
            <a:pPr>
              <a:lnSpc>
                <a:spcPct val="60000"/>
              </a:lnSpc>
            </a:pPr>
            <a:endParaRPr lang="en-US" b="1" dirty="0">
              <a:solidFill>
                <a:srgbClr val="0000FF"/>
              </a:solidFill>
            </a:endParaRPr>
          </a:p>
          <a:p>
            <a:pPr>
              <a:lnSpc>
                <a:spcPct val="60000"/>
              </a:lnSpc>
            </a:pPr>
            <a:r>
              <a:rPr lang="en-US" b="1" dirty="0">
                <a:solidFill>
                  <a:srgbClr val="800000"/>
                </a:solidFill>
              </a:rPr>
              <a:t>Division of Allergy-Immunology</a:t>
            </a:r>
          </a:p>
          <a:p>
            <a:pPr>
              <a:lnSpc>
                <a:spcPct val="60000"/>
              </a:lnSpc>
            </a:pPr>
            <a:r>
              <a:rPr lang="en-US" b="1" dirty="0">
                <a:solidFill>
                  <a:srgbClr val="800000"/>
                </a:solidFill>
              </a:rPr>
              <a:t>Department of Pediatric</a:t>
            </a:r>
          </a:p>
          <a:p>
            <a:pPr>
              <a:lnSpc>
                <a:spcPct val="60000"/>
              </a:lnSpc>
            </a:pPr>
            <a:r>
              <a:rPr lang="en-US" b="1" dirty="0">
                <a:solidFill>
                  <a:srgbClr val="800000"/>
                </a:solidFill>
              </a:rPr>
              <a:t>Faculty of Medicine University of </a:t>
            </a:r>
            <a:r>
              <a:rPr lang="en-US" b="1" dirty="0" err="1">
                <a:solidFill>
                  <a:srgbClr val="800000"/>
                </a:solidFill>
              </a:rPr>
              <a:t>Brawijaya</a:t>
            </a:r>
            <a:endParaRPr lang="en-US" b="1" dirty="0">
              <a:solidFill>
                <a:srgbClr val="800000"/>
              </a:solidFill>
            </a:endParaRPr>
          </a:p>
          <a:p>
            <a:pPr>
              <a:lnSpc>
                <a:spcPct val="60000"/>
              </a:lnSpc>
            </a:pPr>
            <a:r>
              <a:rPr lang="en-US" b="1" dirty="0" err="1">
                <a:solidFill>
                  <a:srgbClr val="800000"/>
                </a:solidFill>
              </a:rPr>
              <a:t>Saiful</a:t>
            </a:r>
            <a:r>
              <a:rPr lang="en-US" b="1" dirty="0">
                <a:solidFill>
                  <a:srgbClr val="800000"/>
                </a:solidFill>
              </a:rPr>
              <a:t> Anwar Hospital Malang</a:t>
            </a: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95" y="1022138"/>
            <a:ext cx="6047031" cy="33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52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39" y="1646203"/>
            <a:ext cx="3450055" cy="1818892"/>
          </a:xfrm>
        </p:spPr>
        <p:txBody>
          <a:bodyPr>
            <a:noAutofit/>
          </a:bodyPr>
          <a:lstStyle/>
          <a:p>
            <a:r>
              <a:rPr lang="en-US" sz="3600" b="1" dirty="0"/>
              <a:t>The sequence of events in the development of immediate hypersensitivity reactions </a:t>
            </a:r>
            <a:endParaRPr lang="id-ID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095" t="11897" r="37424" b="14858"/>
          <a:stretch/>
        </p:blipFill>
        <p:spPr>
          <a:xfrm>
            <a:off x="3898231" y="65186"/>
            <a:ext cx="2779295" cy="6782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764" y="6139656"/>
            <a:ext cx="3748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Abbas AK et al. </a:t>
            </a:r>
            <a:r>
              <a:rPr lang="en-US" sz="2000" i="1" dirty="0" smtClean="0"/>
              <a:t>Basic Immunology</a:t>
            </a:r>
            <a:r>
              <a:rPr lang="en-US" sz="2000" dirty="0" smtClean="0"/>
              <a:t>, fifth edition, 2016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799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616" t="16063" r="15353" b="18586"/>
          <a:stretch/>
        </p:blipFill>
        <p:spPr>
          <a:xfrm>
            <a:off x="2511786" y="0"/>
            <a:ext cx="6832240" cy="64328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65125"/>
            <a:ext cx="22429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The sequence of events in the development of immediate hypersensitivity reactions</a:t>
            </a:r>
            <a:r>
              <a:rPr lang="id-ID" sz="2400" b="1" dirty="0" smtClean="0"/>
              <a:t>    1</a:t>
            </a:r>
            <a:endParaRPr lang="id-ID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9764" y="6257835"/>
            <a:ext cx="5691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Abbas AK et al. </a:t>
            </a:r>
            <a:r>
              <a:rPr lang="en-US" sz="2000" i="1" dirty="0" smtClean="0"/>
              <a:t>Basic Immunology</a:t>
            </a:r>
            <a:r>
              <a:rPr lang="en-US" sz="2000" dirty="0" smtClean="0"/>
              <a:t>, fifth edition, 2016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416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109" t="9484" r="18190" b="9155"/>
          <a:stretch/>
        </p:blipFill>
        <p:spPr>
          <a:xfrm>
            <a:off x="2923674" y="465221"/>
            <a:ext cx="4752474" cy="5951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365125"/>
            <a:ext cx="27293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The sequence of events in the development of immediate hypersensitivity reactions</a:t>
            </a:r>
            <a:r>
              <a:rPr lang="id-ID" sz="2400" b="1" dirty="0" smtClean="0"/>
              <a:t>    2</a:t>
            </a:r>
            <a:endParaRPr lang="id-ID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995443" y="6457890"/>
            <a:ext cx="5691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Abbas AK et al. </a:t>
            </a:r>
            <a:r>
              <a:rPr lang="en-US" sz="2000" i="1" dirty="0" smtClean="0"/>
              <a:t>Basic Immunology</a:t>
            </a:r>
            <a:r>
              <a:rPr lang="en-US" sz="2000" dirty="0" smtClean="0"/>
              <a:t>, fifth edition, 2016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052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85" t="14967" r="19300" b="9594"/>
          <a:stretch/>
        </p:blipFill>
        <p:spPr>
          <a:xfrm>
            <a:off x="2911642" y="365125"/>
            <a:ext cx="5309171" cy="6292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65125"/>
            <a:ext cx="26753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The sequence of events in the development of immediate hypersensitivity reactions</a:t>
            </a:r>
            <a:r>
              <a:rPr lang="id-ID" sz="2400" b="1" dirty="0" smtClean="0"/>
              <a:t>    3</a:t>
            </a:r>
            <a:endParaRPr lang="id-ID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9765" y="6150114"/>
            <a:ext cx="3857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Abbas AK et al. </a:t>
            </a:r>
            <a:r>
              <a:rPr lang="en-US" sz="2000" i="1" dirty="0" smtClean="0"/>
              <a:t>Basic Immunology</a:t>
            </a:r>
            <a:r>
              <a:rPr lang="en-US" sz="2000" dirty="0" smtClean="0"/>
              <a:t>, fifth edition, 2016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696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355" t="12774" r="15724" b="13981"/>
          <a:stretch/>
        </p:blipFill>
        <p:spPr>
          <a:xfrm>
            <a:off x="2413630" y="126182"/>
            <a:ext cx="6101720" cy="65794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65125"/>
            <a:ext cx="24136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The sequence of events in the development of immediate hypersensitivity reactions</a:t>
            </a:r>
            <a:r>
              <a:rPr lang="id-ID" sz="2400" b="1" dirty="0" smtClean="0"/>
              <a:t>    4</a:t>
            </a:r>
            <a:endParaRPr lang="id-ID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9765" y="5800495"/>
            <a:ext cx="2672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Abbas AK et al. </a:t>
            </a:r>
            <a:r>
              <a:rPr lang="en-US" sz="2000" i="1" dirty="0" smtClean="0"/>
              <a:t>Basic Immunology</a:t>
            </a:r>
            <a:r>
              <a:rPr lang="en-US" sz="2000" dirty="0" smtClean="0"/>
              <a:t>, fifth edition, 2016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5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32" y="945931"/>
            <a:ext cx="3321246" cy="2270235"/>
          </a:xfrm>
        </p:spPr>
        <p:txBody>
          <a:bodyPr>
            <a:normAutofit/>
          </a:bodyPr>
          <a:lstStyle/>
          <a:p>
            <a:r>
              <a:rPr lang="id-ID" sz="2400" dirty="0" smtClean="0"/>
              <a:t>Clinicopathological manifestation in type I hypersensitivity</a:t>
            </a:r>
            <a:endParaRPr lang="id-ID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424" t="8827" r="24848" b="11348"/>
          <a:stretch/>
        </p:blipFill>
        <p:spPr>
          <a:xfrm>
            <a:off x="3344779" y="-21810"/>
            <a:ext cx="4355432" cy="6907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765" y="5811784"/>
            <a:ext cx="3195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Abbas AK et al. </a:t>
            </a:r>
            <a:r>
              <a:rPr lang="en-US" sz="2000" i="1" dirty="0" smtClean="0"/>
              <a:t>Basic Immunology</a:t>
            </a:r>
            <a:r>
              <a:rPr lang="en-US" sz="2000" dirty="0" smtClean="0"/>
              <a:t>, fifth edition, 2016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611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60" y="2132856"/>
            <a:ext cx="2262158" cy="2123658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rgbClr val="FFFF00"/>
                </a:solidFill>
              </a:rPr>
              <a:t>IgE</a:t>
            </a:r>
            <a:r>
              <a:rPr lang="en-US" sz="2000" b="1" dirty="0" smtClean="0">
                <a:solidFill>
                  <a:srgbClr val="FFFF00"/>
                </a:solidFill>
              </a:rPr>
              <a:t>-Mediated</a:t>
            </a:r>
          </a:p>
          <a:p>
            <a:endParaRPr lang="en-US" sz="2000" b="1" dirty="0" smtClean="0"/>
          </a:p>
          <a:p>
            <a:r>
              <a:rPr lang="en-US" b="1" dirty="0" smtClean="0"/>
              <a:t>Rhinitis </a:t>
            </a:r>
            <a:r>
              <a:rPr lang="en-US" b="1" dirty="0" err="1" smtClean="0"/>
              <a:t>alergica</a:t>
            </a:r>
            <a:endParaRPr lang="en-US" b="1" dirty="0" smtClean="0"/>
          </a:p>
          <a:p>
            <a:r>
              <a:rPr lang="en-US" b="1" dirty="0" smtClean="0"/>
              <a:t>Asthma </a:t>
            </a:r>
            <a:r>
              <a:rPr lang="en-US" b="1" dirty="0" err="1" smtClean="0"/>
              <a:t>bronchiale</a:t>
            </a:r>
            <a:endParaRPr lang="en-US" b="1" dirty="0" smtClean="0"/>
          </a:p>
          <a:p>
            <a:r>
              <a:rPr lang="en-US" b="1" dirty="0" err="1" smtClean="0"/>
              <a:t>Urtikaria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Anaphylaxis </a:t>
            </a:r>
          </a:p>
          <a:p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686338" y="2127641"/>
            <a:ext cx="3377848" cy="209288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Non-</a:t>
            </a:r>
            <a:r>
              <a:rPr lang="en-US" sz="2000" b="1" dirty="0" err="1" smtClean="0">
                <a:solidFill>
                  <a:srgbClr val="FFFF00"/>
                </a:solidFill>
              </a:rPr>
              <a:t>IgE</a:t>
            </a:r>
            <a:r>
              <a:rPr lang="en-US" sz="2000" b="1" dirty="0" smtClean="0">
                <a:solidFill>
                  <a:srgbClr val="FFFF00"/>
                </a:solidFill>
              </a:rPr>
              <a:t>-Mediated</a:t>
            </a:r>
          </a:p>
          <a:p>
            <a:endParaRPr lang="en-US" sz="2000" b="1" dirty="0"/>
          </a:p>
          <a:p>
            <a:r>
              <a:rPr lang="en-US" b="1" dirty="0" smtClean="0"/>
              <a:t>Protein-induced </a:t>
            </a:r>
            <a:r>
              <a:rPr lang="en-US" b="1" dirty="0" err="1" smtClean="0"/>
              <a:t>enterocolitis</a:t>
            </a:r>
            <a:endParaRPr lang="en-US" b="1" dirty="0" smtClean="0"/>
          </a:p>
          <a:p>
            <a:r>
              <a:rPr lang="en-US" b="1" dirty="0" smtClean="0"/>
              <a:t>Protein-induced </a:t>
            </a:r>
            <a:r>
              <a:rPr lang="en-US" b="1" dirty="0" err="1" smtClean="0"/>
              <a:t>enteropathy</a:t>
            </a:r>
            <a:endParaRPr lang="en-US" b="1" dirty="0" smtClean="0"/>
          </a:p>
          <a:p>
            <a:r>
              <a:rPr lang="en-US" b="1" dirty="0" err="1" smtClean="0"/>
              <a:t>Eosinophilic</a:t>
            </a:r>
            <a:r>
              <a:rPr lang="en-US" b="1" dirty="0" smtClean="0"/>
              <a:t> </a:t>
            </a:r>
            <a:r>
              <a:rPr lang="en-US" b="1" dirty="0" err="1" smtClean="0"/>
              <a:t>proctitis</a:t>
            </a:r>
            <a:endParaRPr lang="en-US" b="1" dirty="0" smtClean="0"/>
          </a:p>
          <a:p>
            <a:r>
              <a:rPr lang="en-US" b="1" dirty="0" smtClean="0"/>
              <a:t>Dermatitis </a:t>
            </a:r>
            <a:r>
              <a:rPr lang="en-US" b="1" dirty="0" err="1" smtClean="0"/>
              <a:t>herpetiformis</a:t>
            </a:r>
            <a:endParaRPr lang="en-US" b="1" dirty="0" smtClean="0"/>
          </a:p>
          <a:p>
            <a:r>
              <a:rPr lang="en-US" b="1" dirty="0" smtClean="0"/>
              <a:t>Celiac disease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74950" y="2781317"/>
            <a:ext cx="3223959" cy="1200329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Eosinophilic</a:t>
            </a:r>
            <a:r>
              <a:rPr lang="en-US" b="1" dirty="0" smtClean="0"/>
              <a:t> esophagitis</a:t>
            </a:r>
          </a:p>
          <a:p>
            <a:r>
              <a:rPr lang="en-US" b="1" dirty="0" err="1" smtClean="0"/>
              <a:t>Eosinophilic</a:t>
            </a:r>
            <a:r>
              <a:rPr lang="en-US" b="1" dirty="0" smtClean="0"/>
              <a:t> gastritis</a:t>
            </a:r>
          </a:p>
          <a:p>
            <a:r>
              <a:rPr lang="en-US" b="1" dirty="0" err="1" smtClean="0"/>
              <a:t>Eosinophilic</a:t>
            </a:r>
            <a:r>
              <a:rPr lang="en-US" b="1" dirty="0" smtClean="0"/>
              <a:t> gastroenteritis</a:t>
            </a:r>
          </a:p>
          <a:p>
            <a:r>
              <a:rPr lang="en-US" b="1" dirty="0" smtClean="0"/>
              <a:t>Atopic dermatitis</a:t>
            </a:r>
            <a:endParaRPr lang="en-US" b="1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971600" y="1347033"/>
            <a:ext cx="6480720" cy="484632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46092" y="836712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immunologic spectrum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327882" y="5219908"/>
            <a:ext cx="336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Clinical manifestation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8721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0320539"/>
              </p:ext>
            </p:extLst>
          </p:nvPr>
        </p:nvGraphicFramePr>
        <p:xfrm>
          <a:off x="389022" y="342961"/>
          <a:ext cx="8393541" cy="6251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246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76806294"/>
              </p:ext>
            </p:extLst>
          </p:nvPr>
        </p:nvGraphicFramePr>
        <p:xfrm>
          <a:off x="653143" y="1707681"/>
          <a:ext cx="7619999" cy="440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6186" y="274638"/>
            <a:ext cx="8701494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IgE</a:t>
            </a:r>
            <a:r>
              <a:rPr lang="en-US" dirty="0"/>
              <a:t>-</a:t>
            </a:r>
            <a:r>
              <a:rPr lang="en-US" dirty="0" smtClean="0"/>
              <a:t>mediated hypersensitivity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diagnostic </a:t>
            </a:r>
            <a:r>
              <a:rPr lang="en-US" dirty="0"/>
              <a:t>procedures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4234" y="6314982"/>
            <a:ext cx="6114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Tanno</a:t>
            </a:r>
            <a:r>
              <a:rPr lang="en-US" sz="2000" dirty="0" smtClean="0"/>
              <a:t> LK et al.</a:t>
            </a:r>
            <a:r>
              <a:rPr lang="en-US" sz="2000" i="1" dirty="0" smtClean="0"/>
              <a:t> </a:t>
            </a:r>
            <a:r>
              <a:rPr lang="en-US" sz="2000" i="1" dirty="0"/>
              <a:t>J Allergy </a:t>
            </a:r>
            <a:r>
              <a:rPr lang="en-US" sz="2000" i="1" dirty="0" err="1"/>
              <a:t>Clin</a:t>
            </a:r>
            <a:r>
              <a:rPr lang="en-US" sz="2000" i="1" dirty="0"/>
              <a:t> </a:t>
            </a:r>
            <a:r>
              <a:rPr lang="en-US" sz="2000" i="1" dirty="0" err="1"/>
              <a:t>Immunol</a:t>
            </a:r>
            <a:r>
              <a:rPr lang="en-US" sz="2000" i="1" dirty="0"/>
              <a:t> </a:t>
            </a:r>
            <a:r>
              <a:rPr lang="en-US" sz="2000" i="1" dirty="0" err="1"/>
              <a:t>Pract</a:t>
            </a:r>
            <a:r>
              <a:rPr lang="en-US" sz="2000" dirty="0"/>
              <a:t> 2016;4:650-7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21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11758068"/>
              </p:ext>
            </p:extLst>
          </p:nvPr>
        </p:nvGraphicFramePr>
        <p:xfrm>
          <a:off x="653143" y="1680654"/>
          <a:ext cx="7619999" cy="440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9163" y="274638"/>
            <a:ext cx="895483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T-Lymphocyte-</a:t>
            </a:r>
            <a:r>
              <a:rPr lang="en-US" dirty="0" smtClean="0"/>
              <a:t>mediated hypersensitivity diagnostic procedures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4234" y="6314982"/>
            <a:ext cx="6114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Tanno</a:t>
            </a:r>
            <a:r>
              <a:rPr lang="en-US" sz="2000" dirty="0" smtClean="0"/>
              <a:t> LK et al.</a:t>
            </a:r>
            <a:r>
              <a:rPr lang="en-US" sz="2000" i="1" dirty="0" smtClean="0"/>
              <a:t> </a:t>
            </a:r>
            <a:r>
              <a:rPr lang="en-US" sz="2000" i="1" dirty="0"/>
              <a:t>J Allergy </a:t>
            </a:r>
            <a:r>
              <a:rPr lang="en-US" sz="2000" i="1" dirty="0" err="1"/>
              <a:t>Clin</a:t>
            </a:r>
            <a:r>
              <a:rPr lang="en-US" sz="2000" i="1" dirty="0"/>
              <a:t> </a:t>
            </a:r>
            <a:r>
              <a:rPr lang="en-US" sz="2000" i="1" dirty="0" err="1"/>
              <a:t>Immunol</a:t>
            </a:r>
            <a:r>
              <a:rPr lang="en-US" sz="2000" i="1" dirty="0"/>
              <a:t> </a:t>
            </a:r>
            <a:r>
              <a:rPr lang="en-US" sz="2000" i="1" dirty="0" err="1"/>
              <a:t>Pract</a:t>
            </a:r>
            <a:r>
              <a:rPr lang="en-US" sz="2000" dirty="0"/>
              <a:t> 2016;4:650-7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842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01640792"/>
              </p:ext>
            </p:extLst>
          </p:nvPr>
        </p:nvGraphicFramePr>
        <p:xfrm>
          <a:off x="780143" y="1632857"/>
          <a:ext cx="7906657" cy="4916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60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38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Skin test (Skin </a:t>
            </a:r>
            <a:r>
              <a:rPr lang="en-US" dirty="0"/>
              <a:t>prick tests (SPTs) and </a:t>
            </a:r>
            <a:r>
              <a:rPr lang="en-US" dirty="0" smtClean="0"/>
              <a:t>intradermal Tests) </a:t>
            </a:r>
            <a:r>
              <a:rPr lang="en-US" dirty="0"/>
              <a:t>are still the </a:t>
            </a:r>
            <a:r>
              <a:rPr lang="en-US" dirty="0" smtClean="0"/>
              <a:t>cornerstone of </a:t>
            </a:r>
            <a:r>
              <a:rPr lang="en-US" dirty="0"/>
              <a:t>the diagnosis of </a:t>
            </a:r>
            <a:r>
              <a:rPr lang="en-US" dirty="0" err="1"/>
              <a:t>IgE</a:t>
            </a:r>
            <a:r>
              <a:rPr lang="en-US" dirty="0"/>
              <a:t>-</a:t>
            </a:r>
            <a:r>
              <a:rPr lang="en-US" dirty="0" smtClean="0"/>
              <a:t>mediated (</a:t>
            </a:r>
            <a:r>
              <a:rPr lang="en-US" dirty="0"/>
              <a:t>type I) </a:t>
            </a:r>
            <a:r>
              <a:rPr lang="en-US" dirty="0" smtClean="0"/>
              <a:t>allergy </a:t>
            </a:r>
          </a:p>
          <a:p>
            <a:pPr algn="just"/>
            <a:r>
              <a:rPr lang="en-US" dirty="0"/>
              <a:t>E</a:t>
            </a:r>
            <a:r>
              <a:rPr lang="en-US" dirty="0" smtClean="0"/>
              <a:t>asy </a:t>
            </a:r>
            <a:r>
              <a:rPr lang="en-US" dirty="0"/>
              <a:t>to perform</a:t>
            </a:r>
            <a:r>
              <a:rPr lang="en-US" dirty="0" smtClean="0"/>
              <a:t>, cheap </a:t>
            </a:r>
            <a:r>
              <a:rPr lang="en-US" dirty="0"/>
              <a:t>and allow a fast </a:t>
            </a:r>
            <a:r>
              <a:rPr lang="en-US" dirty="0" smtClean="0"/>
              <a:t>reading </a:t>
            </a:r>
          </a:p>
          <a:p>
            <a:pPr algn="just"/>
            <a:r>
              <a:rPr lang="en-US" dirty="0"/>
              <a:t>I</a:t>
            </a:r>
            <a:r>
              <a:rPr lang="en-US" dirty="0" smtClean="0"/>
              <a:t>deal </a:t>
            </a:r>
            <a:r>
              <a:rPr lang="en-US" dirty="0"/>
              <a:t>tool for </a:t>
            </a:r>
            <a:r>
              <a:rPr lang="en-US" dirty="0" smtClean="0"/>
              <a:t>bedside diagnosis</a:t>
            </a:r>
          </a:p>
          <a:p>
            <a:r>
              <a:rPr lang="en-US" dirty="0"/>
              <a:t>Skin tests usually </a:t>
            </a:r>
            <a:r>
              <a:rPr lang="en-US" dirty="0" smtClean="0"/>
              <a:t>confirm sensitization </a:t>
            </a:r>
            <a:r>
              <a:rPr lang="en-US" dirty="0"/>
              <a:t>to an </a:t>
            </a:r>
            <a:r>
              <a:rPr lang="en-US" dirty="0" smtClean="0"/>
              <a:t>allergen</a:t>
            </a:r>
          </a:p>
          <a:p>
            <a:r>
              <a:rPr lang="en-US" dirty="0"/>
              <a:t>Skin tests help confirm </a:t>
            </a:r>
            <a:r>
              <a:rPr lang="en-US" dirty="0" smtClean="0"/>
              <a:t>the diagnosis </a:t>
            </a:r>
            <a:r>
              <a:rPr lang="en-US" dirty="0"/>
              <a:t>of allergy when associated with a compatible history</a:t>
            </a:r>
          </a:p>
        </p:txBody>
      </p:sp>
    </p:spTree>
    <p:extLst>
      <p:ext uri="{BB962C8B-B14F-4D97-AF65-F5344CB8AC3E}">
        <p14:creationId xmlns:p14="http://schemas.microsoft.com/office/powerpoint/2010/main" val="271375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0773537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242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SPT and IDT are </a:t>
            </a:r>
            <a:r>
              <a:rPr lang="en-US" dirty="0" smtClean="0"/>
              <a:t>particularly important </a:t>
            </a:r>
            <a:r>
              <a:rPr lang="en-US" dirty="0"/>
              <a:t>to demonstrate an </a:t>
            </a:r>
            <a:r>
              <a:rPr lang="en-US" dirty="0" err="1"/>
              <a:t>IgE</a:t>
            </a:r>
            <a:r>
              <a:rPr lang="en-US" dirty="0"/>
              <a:t>-dependent (type </a:t>
            </a:r>
            <a:r>
              <a:rPr lang="en-US" dirty="0" smtClean="0"/>
              <a:t>I mechanism) sensitization</a:t>
            </a:r>
            <a:endParaRPr lang="en-US" dirty="0"/>
          </a:p>
          <a:p>
            <a:pPr algn="just"/>
            <a:r>
              <a:rPr lang="en-US" dirty="0" smtClean="0"/>
              <a:t>Patch test </a:t>
            </a:r>
            <a:r>
              <a:rPr lang="en-US" dirty="0"/>
              <a:t>and/or the IDT with late reading are </a:t>
            </a:r>
            <a:r>
              <a:rPr lang="en-US" dirty="0" smtClean="0"/>
              <a:t>indicated for </a:t>
            </a:r>
            <a:r>
              <a:rPr lang="en-US" dirty="0"/>
              <a:t>T-lymphocyte sensitization (type IV mechanism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16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SPT are the </a:t>
            </a:r>
            <a:r>
              <a:rPr lang="en-US" dirty="0"/>
              <a:t> classical </a:t>
            </a:r>
            <a:r>
              <a:rPr lang="en-US" dirty="0" smtClean="0"/>
              <a:t>diagnostic tool </a:t>
            </a:r>
            <a:r>
              <a:rPr lang="en-US" dirty="0"/>
              <a:t>get prompt information </a:t>
            </a:r>
            <a:r>
              <a:rPr lang="en-US" dirty="0" smtClean="0"/>
              <a:t>about </a:t>
            </a:r>
            <a:r>
              <a:rPr lang="en-US" dirty="0" smtClean="0">
                <a:solidFill>
                  <a:srgbClr val="0000FF"/>
                </a:solidFill>
              </a:rPr>
              <a:t>sensitizations </a:t>
            </a:r>
            <a:r>
              <a:rPr lang="en-US" dirty="0"/>
              <a:t>against inhalant </a:t>
            </a:r>
            <a:r>
              <a:rPr lang="en-US" dirty="0" smtClean="0"/>
              <a:t>allergens</a:t>
            </a:r>
          </a:p>
          <a:p>
            <a:pPr algn="just"/>
            <a:r>
              <a:rPr lang="en-US" dirty="0" smtClean="0"/>
              <a:t>For food allergy mostly </a:t>
            </a:r>
            <a:r>
              <a:rPr lang="en-US" dirty="0"/>
              <a:t>SPT </a:t>
            </a:r>
            <a:r>
              <a:rPr lang="en-US" dirty="0" smtClean="0"/>
              <a:t>is used</a:t>
            </a:r>
            <a:r>
              <a:rPr lang="en-US" dirty="0"/>
              <a:t>, done with </a:t>
            </a:r>
            <a:r>
              <a:rPr lang="en-US" dirty="0" smtClean="0"/>
              <a:t>commercially available </a:t>
            </a:r>
            <a:r>
              <a:rPr lang="en-US" dirty="0"/>
              <a:t>food allergen </a:t>
            </a:r>
            <a:r>
              <a:rPr lang="en-US" dirty="0" smtClean="0"/>
              <a:t>extracts but </a:t>
            </a:r>
            <a:r>
              <a:rPr lang="en-US" dirty="0"/>
              <a:t>also with fresh </a:t>
            </a:r>
            <a:r>
              <a:rPr lang="en-US" dirty="0" smtClean="0"/>
              <a:t>food</a:t>
            </a:r>
          </a:p>
          <a:p>
            <a:pPr algn="just"/>
            <a:r>
              <a:rPr lang="en-US" dirty="0"/>
              <a:t>SPT results should be interpreted with caution in children younger than 2 </a:t>
            </a:r>
            <a:r>
              <a:rPr lang="en-US" dirty="0" err="1"/>
              <a:t>yrs</a:t>
            </a:r>
            <a:r>
              <a:rPr lang="en-US" dirty="0"/>
              <a:t> of </a:t>
            </a:r>
            <a:r>
              <a:rPr lang="en-US" dirty="0" smtClean="0"/>
              <a:t>age</a:t>
            </a:r>
          </a:p>
          <a:p>
            <a:pPr algn="just"/>
            <a:r>
              <a:rPr lang="en-US" dirty="0"/>
              <a:t>Contraindications for SPT are </a:t>
            </a:r>
            <a:r>
              <a:rPr lang="en-US" dirty="0" smtClean="0"/>
              <a:t>as follows</a:t>
            </a:r>
            <a:r>
              <a:rPr lang="en-US" dirty="0"/>
              <a:t>: active eczema on the test site or use of </a:t>
            </a:r>
            <a:r>
              <a:rPr lang="en-US" dirty="0" smtClean="0"/>
              <a:t>antihistamines within </a:t>
            </a:r>
            <a:r>
              <a:rPr lang="en-US" dirty="0"/>
              <a:t>3 days prior to SPT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88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Intradermal testing may be indicated in specific indications (e.g. drug allergy)</a:t>
            </a:r>
          </a:p>
          <a:p>
            <a:r>
              <a:rPr lang="en-US" dirty="0"/>
              <a:t>Intradermal testing with food allergens is not recommended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30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2"/>
          <a:srcRect l="4327" t="7816" r="4488" b="9018"/>
          <a:stretch>
            <a:fillRect/>
          </a:stretch>
        </p:blipFill>
        <p:spPr bwMode="auto">
          <a:xfrm>
            <a:off x="762000" y="533400"/>
            <a:ext cx="78486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470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4173" t="8818" r="5136" b="8217"/>
          <a:stretch>
            <a:fillRect/>
          </a:stretch>
        </p:blipFill>
        <p:spPr bwMode="auto">
          <a:xfrm>
            <a:off x="533400" y="609600"/>
            <a:ext cx="7543800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461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254921"/>
            <a:ext cx="9055100" cy="595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8109" y="6284871"/>
            <a:ext cx="2722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Intra dermal testing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5660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Provocation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</a:t>
            </a:r>
            <a:r>
              <a:rPr lang="en-US" dirty="0" smtClean="0"/>
              <a:t>he provocation tests are </a:t>
            </a:r>
            <a:r>
              <a:rPr lang="en-US" dirty="0"/>
              <a:t>considered the </a:t>
            </a:r>
            <a:r>
              <a:rPr lang="en-US" dirty="0" smtClean="0"/>
              <a:t>gold standard </a:t>
            </a:r>
            <a:r>
              <a:rPr lang="en-US" dirty="0"/>
              <a:t>of in vivo </a:t>
            </a:r>
            <a:r>
              <a:rPr lang="en-US" dirty="0" smtClean="0"/>
              <a:t>procedures</a:t>
            </a:r>
          </a:p>
          <a:p>
            <a:pPr algn="just"/>
            <a:r>
              <a:rPr lang="en-US" dirty="0"/>
              <a:t>S</a:t>
            </a:r>
            <a:r>
              <a:rPr lang="en-US" dirty="0" smtClean="0"/>
              <a:t>hould </a:t>
            </a:r>
            <a:r>
              <a:rPr lang="en-US" dirty="0"/>
              <a:t>be </a:t>
            </a:r>
            <a:r>
              <a:rPr lang="en-US" dirty="0" smtClean="0"/>
              <a:t>performed in </a:t>
            </a:r>
            <a:r>
              <a:rPr lang="en-US" dirty="0"/>
              <a:t>a safe setting and must be indicated, supervised, and </a:t>
            </a:r>
            <a:r>
              <a:rPr lang="en-US" dirty="0" smtClean="0"/>
              <a:t>interpreted by </a:t>
            </a:r>
            <a:r>
              <a:rPr lang="en-US" dirty="0"/>
              <a:t>an </a:t>
            </a:r>
            <a:r>
              <a:rPr lang="en-US" dirty="0" smtClean="0"/>
              <a:t>allergist</a:t>
            </a:r>
          </a:p>
          <a:p>
            <a:pPr algn="just"/>
            <a:r>
              <a:rPr lang="en-US" dirty="0"/>
              <a:t>I</a:t>
            </a:r>
            <a:r>
              <a:rPr lang="en-US" dirty="0" smtClean="0"/>
              <a:t>ndicated  </a:t>
            </a:r>
            <a:r>
              <a:rPr lang="en-US" dirty="0"/>
              <a:t>to </a:t>
            </a:r>
            <a:r>
              <a:rPr lang="en-US" dirty="0" smtClean="0"/>
              <a:t>confirm diagnosis</a:t>
            </a:r>
            <a:r>
              <a:rPr lang="en-US" dirty="0"/>
              <a:t>, </a:t>
            </a:r>
            <a:r>
              <a:rPr lang="en-US" dirty="0" smtClean="0"/>
              <a:t>to </a:t>
            </a:r>
            <a:r>
              <a:rPr lang="en-US" dirty="0"/>
              <a:t>provide a safe alternative (</a:t>
            </a:r>
            <a:r>
              <a:rPr lang="en-US" dirty="0" err="1"/>
              <a:t>eg</a:t>
            </a:r>
            <a:r>
              <a:rPr lang="en-US" dirty="0"/>
              <a:t>, drug challenges)</a:t>
            </a:r>
            <a:r>
              <a:rPr lang="en-US" dirty="0" smtClean="0"/>
              <a:t>, to </a:t>
            </a:r>
            <a:r>
              <a:rPr lang="en-US" dirty="0"/>
              <a:t>follow up previous diagnosis of </a:t>
            </a:r>
            <a:r>
              <a:rPr lang="en-US" dirty="0" smtClean="0"/>
              <a:t>allergy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6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provocation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Food challenge is the diagnostic gold standard for food </a:t>
            </a:r>
            <a:r>
              <a:rPr lang="en-US" dirty="0" smtClean="0">
                <a:solidFill>
                  <a:srgbClr val="0000FF"/>
                </a:solidFill>
              </a:rPr>
              <a:t>allergy </a:t>
            </a:r>
          </a:p>
          <a:p>
            <a:pPr algn="just"/>
            <a:r>
              <a:rPr lang="en-US" dirty="0" smtClean="0"/>
              <a:t>Patient </a:t>
            </a:r>
            <a:r>
              <a:rPr lang="en-US" dirty="0"/>
              <a:t>safety is key to the design of a food </a:t>
            </a:r>
            <a:r>
              <a:rPr lang="en-US" dirty="0" smtClean="0"/>
              <a:t>challenge</a:t>
            </a:r>
          </a:p>
          <a:p>
            <a:pPr algn="just"/>
            <a:r>
              <a:rPr lang="en-US" dirty="0"/>
              <a:t>Interpreting a food provocation test can be </a:t>
            </a:r>
            <a:r>
              <a:rPr lang="en-US" dirty="0" smtClean="0"/>
              <a:t>challenging</a:t>
            </a:r>
            <a:endParaRPr lang="en-US" dirty="0"/>
          </a:p>
          <a:p>
            <a:pPr algn="just"/>
            <a:r>
              <a:rPr lang="en-US" dirty="0"/>
              <a:t>Food challenges are essential procedures in the follow-up </a:t>
            </a:r>
            <a:r>
              <a:rPr lang="en-US" dirty="0" smtClean="0"/>
              <a:t>of food </a:t>
            </a:r>
            <a:r>
              <a:rPr lang="en-US" dirty="0"/>
              <a:t>allergy</a:t>
            </a:r>
          </a:p>
        </p:txBody>
      </p:sp>
    </p:spTree>
    <p:extLst>
      <p:ext uri="{BB962C8B-B14F-4D97-AF65-F5344CB8AC3E}">
        <p14:creationId xmlns:p14="http://schemas.microsoft.com/office/powerpoint/2010/main" val="187307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Allergic diseases are common in </a:t>
            </a:r>
            <a:r>
              <a:rPr lang="en-US" dirty="0" smtClean="0"/>
              <a:t>childhood</a:t>
            </a:r>
          </a:p>
          <a:p>
            <a:r>
              <a:rPr lang="en-US" dirty="0"/>
              <a:t>S</a:t>
            </a:r>
            <a:r>
              <a:rPr lang="en-US" dirty="0" smtClean="0"/>
              <a:t>ignificant </a:t>
            </a:r>
            <a:r>
              <a:rPr lang="en-US" dirty="0"/>
              <a:t>morbidity </a:t>
            </a:r>
            <a:r>
              <a:rPr lang="en-US" dirty="0" smtClean="0"/>
              <a:t>and impaired </a:t>
            </a:r>
            <a:r>
              <a:rPr lang="en-US" dirty="0"/>
              <a:t>quality-of-life of the children and their </a:t>
            </a:r>
            <a:r>
              <a:rPr lang="en-US" dirty="0" smtClean="0"/>
              <a:t>families</a:t>
            </a:r>
          </a:p>
          <a:p>
            <a:r>
              <a:rPr lang="en-US" dirty="0"/>
              <a:t>Adequate allergy testing </a:t>
            </a:r>
            <a:r>
              <a:rPr lang="en-US" dirty="0" smtClean="0"/>
              <a:t>is the </a:t>
            </a:r>
            <a:r>
              <a:rPr lang="en-US" dirty="0"/>
              <a:t>prerequisite for optimal </a:t>
            </a:r>
            <a:r>
              <a:rPr lang="en-US" dirty="0" smtClean="0"/>
              <a:t>care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7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55"/>
          <p:cNvGrpSpPr>
            <a:grpSpLocks/>
          </p:cNvGrpSpPr>
          <p:nvPr/>
        </p:nvGrpSpPr>
        <p:grpSpPr bwMode="auto">
          <a:xfrm>
            <a:off x="0" y="404813"/>
            <a:ext cx="9144000" cy="6453187"/>
            <a:chOff x="0" y="404664"/>
            <a:chExt cx="9144000" cy="6453336"/>
          </a:xfrm>
          <a:solidFill>
            <a:srgbClr val="FFFF00"/>
          </a:solidFill>
        </p:grpSpPr>
        <p:grpSp>
          <p:nvGrpSpPr>
            <p:cNvPr id="23557" name="Group 34"/>
            <p:cNvGrpSpPr>
              <a:grpSpLocks/>
            </p:cNvGrpSpPr>
            <p:nvPr/>
          </p:nvGrpSpPr>
          <p:grpSpPr bwMode="auto">
            <a:xfrm>
              <a:off x="0" y="404664"/>
              <a:ext cx="9144000" cy="4896544"/>
              <a:chOff x="0" y="1268760"/>
              <a:chExt cx="9144000" cy="4896544"/>
            </a:xfrm>
            <a:grpFill/>
          </p:grpSpPr>
          <p:sp>
            <p:nvSpPr>
              <p:cNvPr id="5" name="Rounded Rectangle 4"/>
              <p:cNvSpPr/>
              <p:nvPr/>
            </p:nvSpPr>
            <p:spPr bwMode="auto">
              <a:xfrm>
                <a:off x="0" y="1268760"/>
                <a:ext cx="9144000" cy="431810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Anamnes</a:t>
                </a:r>
                <a:r>
                  <a:rPr lang="en-US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is</a:t>
                </a: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 – untuk identifikasi makanan yang berpotensi dan bentuk dari reaksi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 bwMode="auto">
              <a:xfrm>
                <a:off x="179388" y="2060940"/>
                <a:ext cx="2843212" cy="719155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Dicurigai reaksi yang bukan diperantarai IgE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 bwMode="auto">
              <a:xfrm>
                <a:off x="5364163" y="2060940"/>
                <a:ext cx="2843212" cy="719155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Dicurigai reaksi yang diperantarai IgE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 bwMode="auto">
              <a:xfrm>
                <a:off x="179388" y="3140465"/>
                <a:ext cx="3240087" cy="1008086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Pemeriksaan Laboratorium dengan/atau endoskopi, biopsi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 bwMode="auto">
              <a:xfrm>
                <a:off x="5364163" y="3069027"/>
                <a:ext cx="2843212" cy="719154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Uji kulit</a:t>
                </a:r>
              </a:p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(</a:t>
                </a:r>
                <a:r>
                  <a:rPr lang="id-ID" b="1" i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Prick Skin Test</a:t>
                </a: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)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>
                <a:off x="5148263" y="4148551"/>
                <a:ext cx="1439862" cy="431810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Positif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 bwMode="auto">
              <a:xfrm>
                <a:off x="6875463" y="4148551"/>
                <a:ext cx="1441450" cy="431810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Negatif</a:t>
                </a:r>
              </a:p>
            </p:txBody>
          </p:sp>
          <p:sp>
            <p:nvSpPr>
              <p:cNvPr id="16" name="Bent Arrow 15"/>
              <p:cNvSpPr/>
              <p:nvPr/>
            </p:nvSpPr>
            <p:spPr bwMode="auto">
              <a:xfrm rot="5400000">
                <a:off x="5399880" y="656794"/>
                <a:ext cx="215905" cy="2592387"/>
              </a:xfrm>
              <a:prstGeom prst="bent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20" name="Bent Arrow 19"/>
              <p:cNvSpPr/>
              <p:nvPr/>
            </p:nvSpPr>
            <p:spPr bwMode="auto">
              <a:xfrm rot="5400000" flipV="1">
                <a:off x="2631280" y="472644"/>
                <a:ext cx="215905" cy="2960687"/>
              </a:xfrm>
              <a:prstGeom prst="bent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3851275" y="1700570"/>
                <a:ext cx="46038" cy="144465"/>
              </a:xfrm>
              <a:prstGeom prst="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 dirty="0">
                  <a:solidFill>
                    <a:schemeClr val="bg1">
                      <a:lumMod val="40000"/>
                      <a:lumOff val="60000"/>
                    </a:schemeClr>
                  </a:solidFill>
                  <a:latin typeface="Arial" charset="0"/>
                  <a:cs typeface="+mn-cs"/>
                </a:endParaRPr>
              </a:p>
            </p:txBody>
          </p:sp>
          <p:sp>
            <p:nvSpPr>
              <p:cNvPr id="22" name="Down Arrow 21"/>
              <p:cNvSpPr/>
              <p:nvPr/>
            </p:nvSpPr>
            <p:spPr bwMode="auto">
              <a:xfrm>
                <a:off x="1258888" y="2780095"/>
                <a:ext cx="144462" cy="360370"/>
              </a:xfrm>
              <a:prstGeom prst="down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23" name="Down Arrow 22"/>
              <p:cNvSpPr/>
              <p:nvPr/>
            </p:nvSpPr>
            <p:spPr bwMode="auto">
              <a:xfrm>
                <a:off x="6659563" y="2780095"/>
                <a:ext cx="144462" cy="288932"/>
              </a:xfrm>
              <a:prstGeom prst="down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24" name="Bent Arrow 23"/>
              <p:cNvSpPr/>
              <p:nvPr/>
            </p:nvSpPr>
            <p:spPr bwMode="auto">
              <a:xfrm rot="5400000">
                <a:off x="7092155" y="3573080"/>
                <a:ext cx="215905" cy="935037"/>
              </a:xfrm>
              <a:prstGeom prst="bent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25" name="Bent Arrow 24"/>
              <p:cNvSpPr/>
              <p:nvPr/>
            </p:nvSpPr>
            <p:spPr bwMode="auto">
              <a:xfrm rot="5400000" flipV="1">
                <a:off x="6156323" y="3500849"/>
                <a:ext cx="215905" cy="1079500"/>
              </a:xfrm>
              <a:prstGeom prst="bent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6659563" y="3788180"/>
                <a:ext cx="46037" cy="144466"/>
              </a:xfrm>
              <a:prstGeom prst="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7704138" y="4724827"/>
                <a:ext cx="1439862" cy="719155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Coba Makanan</a:t>
                </a:r>
              </a:p>
            </p:txBody>
          </p:sp>
          <p:sp>
            <p:nvSpPr>
              <p:cNvPr id="29" name="Bent Arrow 28"/>
              <p:cNvSpPr/>
              <p:nvPr/>
            </p:nvSpPr>
            <p:spPr bwMode="auto">
              <a:xfrm rot="5400000">
                <a:off x="8262934" y="4418436"/>
                <a:ext cx="360370" cy="252412"/>
              </a:xfrm>
              <a:prstGeom prst="bent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 bwMode="auto">
              <a:xfrm>
                <a:off x="3203575" y="4869293"/>
                <a:ext cx="2376488" cy="1295430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en-US" b="1" dirty="0" err="1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</a:rPr>
                  <a:t>Pemeriksaan</a:t>
                </a:r>
                <a:r>
                  <a:rPr lang="en-US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</a:rPr>
                  <a:t> </a:t>
                </a: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</a:rPr>
                  <a:t>IgE</a:t>
                </a:r>
                <a:r>
                  <a:rPr lang="en-US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</a:rPr>
                  <a:t> </a:t>
                </a: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</a:rPr>
                  <a:t>spesifik</a:t>
                </a:r>
              </a:p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</a:rPr>
                  <a:t>Telur-, susu-, kacang-, dan ikan</a:t>
                </a:r>
              </a:p>
              <a:p>
                <a:pPr algn="ctr" eaLnBrk="0" hangingPunct="0">
                  <a:defRPr/>
                </a:pPr>
                <a:endPara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 bwMode="auto">
              <a:xfrm>
                <a:off x="5867400" y="4869293"/>
                <a:ext cx="1441450" cy="719154"/>
              </a:xfrm>
              <a:prstGeom prst="round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0" hangingPunct="0">
                  <a:defRPr/>
                </a:pPr>
                <a:r>
                  <a: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rPr>
                  <a:t>Riwayat Anafilaktik</a:t>
                </a:r>
              </a:p>
            </p:txBody>
          </p:sp>
          <p:sp>
            <p:nvSpPr>
              <p:cNvPr id="32" name="Bent Arrow 31"/>
              <p:cNvSpPr/>
              <p:nvPr/>
            </p:nvSpPr>
            <p:spPr bwMode="auto">
              <a:xfrm rot="5400000" flipV="1">
                <a:off x="4895849" y="3969178"/>
                <a:ext cx="215905" cy="1584325"/>
              </a:xfrm>
              <a:prstGeom prst="bent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33" name="Bent Arrow 32"/>
              <p:cNvSpPr/>
              <p:nvPr/>
            </p:nvSpPr>
            <p:spPr bwMode="auto">
              <a:xfrm rot="5400000">
                <a:off x="6156324" y="4293028"/>
                <a:ext cx="215905" cy="936625"/>
              </a:xfrm>
              <a:prstGeom prst="bent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5724525" y="4580361"/>
                <a:ext cx="46038" cy="73027"/>
              </a:xfrm>
              <a:prstGeom prst="rect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</p:grpSp>
        <p:sp>
          <p:nvSpPr>
            <p:cNvPr id="36" name="Rounded Rectangle 35"/>
            <p:cNvSpPr/>
            <p:nvPr/>
          </p:nvSpPr>
          <p:spPr bwMode="auto">
            <a:xfrm>
              <a:off x="2627313" y="5516532"/>
              <a:ext cx="1439862" cy="720742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u="sng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&gt;</a:t>
              </a: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 Nilai diagnostik</a:t>
              </a:r>
              <a:endParaRPr lang="id-ID" b="1" u="sng" dirty="0">
                <a:solidFill>
                  <a:schemeClr val="accent4">
                    <a:lumMod val="10000"/>
                  </a:schemeClr>
                </a:solidFill>
                <a:latin typeface="Arial" charset="0"/>
                <a:cs typeface="+mn-cs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4500563" y="5516532"/>
              <a:ext cx="1439862" cy="720742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u="sng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&lt;</a:t>
              </a: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 Nilai diagnostik</a:t>
              </a:r>
              <a:endParaRPr lang="id-ID" b="1" u="sng" dirty="0">
                <a:solidFill>
                  <a:schemeClr val="accent4">
                    <a:lumMod val="10000"/>
                  </a:schemeClr>
                </a:solidFill>
                <a:latin typeface="Arial" charset="0"/>
                <a:cs typeface="+mn-cs"/>
              </a:endParaRP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3132138" y="6426190"/>
              <a:ext cx="3024187" cy="431810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Memulai diet eliminasi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539750" y="5805464"/>
              <a:ext cx="1655763" cy="719154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Pembatasan makanan</a:t>
              </a:r>
            </a:p>
          </p:txBody>
        </p:sp>
        <p:sp>
          <p:nvSpPr>
            <p:cNvPr id="41" name="Bent Arrow 40"/>
            <p:cNvSpPr/>
            <p:nvPr/>
          </p:nvSpPr>
          <p:spPr bwMode="auto">
            <a:xfrm rot="5400000" flipV="1">
              <a:off x="3564729" y="4941062"/>
              <a:ext cx="142878" cy="1008062"/>
            </a:xfrm>
            <a:prstGeom prst="ben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42" name="Bent Arrow 41"/>
            <p:cNvSpPr/>
            <p:nvPr/>
          </p:nvSpPr>
          <p:spPr bwMode="auto">
            <a:xfrm rot="5400000">
              <a:off x="4645023" y="4868830"/>
              <a:ext cx="142878" cy="1152525"/>
            </a:xfrm>
            <a:prstGeom prst="ben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284663" y="5300627"/>
              <a:ext cx="44450" cy="73027"/>
            </a:xfrm>
            <a:prstGeom prst="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95288" y="3284455"/>
              <a:ext cx="46037" cy="3359228"/>
            </a:xfrm>
            <a:prstGeom prst="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45" name="Right Arrow 44"/>
            <p:cNvSpPr/>
            <p:nvPr/>
          </p:nvSpPr>
          <p:spPr bwMode="auto">
            <a:xfrm>
              <a:off x="395288" y="6600819"/>
              <a:ext cx="2736850" cy="144466"/>
            </a:xfrm>
            <a:prstGeom prst="righ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7019925" y="5013282"/>
              <a:ext cx="792163" cy="720742"/>
            </a:xfrm>
            <a:prstGeom prst="ellips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r>
                <a:rPr lang="id-ID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Yes</a:t>
              </a: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6011863" y="5013282"/>
              <a:ext cx="792162" cy="720742"/>
            </a:xfrm>
            <a:prstGeom prst="ellips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r>
                <a:rPr lang="id-ID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No</a:t>
              </a: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7164388" y="5949929"/>
              <a:ext cx="1800225" cy="763606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Pembatasan makanan</a:t>
              </a:r>
            </a:p>
          </p:txBody>
        </p:sp>
        <p:sp>
          <p:nvSpPr>
            <p:cNvPr id="50" name="Bent Arrow 49"/>
            <p:cNvSpPr/>
            <p:nvPr/>
          </p:nvSpPr>
          <p:spPr bwMode="auto">
            <a:xfrm rot="5400000">
              <a:off x="6947692" y="4509249"/>
              <a:ext cx="215905" cy="792162"/>
            </a:xfrm>
            <a:prstGeom prst="ben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51" name="Bent Arrow 50"/>
            <p:cNvSpPr/>
            <p:nvPr/>
          </p:nvSpPr>
          <p:spPr bwMode="auto">
            <a:xfrm rot="5400000" flipV="1">
              <a:off x="6588917" y="4509249"/>
              <a:ext cx="215905" cy="792162"/>
            </a:xfrm>
            <a:prstGeom prst="ben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6659563" y="4724351"/>
              <a:ext cx="46037" cy="73027"/>
            </a:xfrm>
            <a:prstGeom prst="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53" name="Bent Arrow 52"/>
            <p:cNvSpPr/>
            <p:nvPr/>
          </p:nvSpPr>
          <p:spPr bwMode="auto">
            <a:xfrm rot="5400000">
              <a:off x="7595387" y="5517329"/>
              <a:ext cx="649302" cy="215900"/>
            </a:xfrm>
            <a:prstGeom prst="ben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55" name="Bent Arrow 54"/>
            <p:cNvSpPr/>
            <p:nvPr/>
          </p:nvSpPr>
          <p:spPr bwMode="auto">
            <a:xfrm rot="10800000">
              <a:off x="6156325" y="5734024"/>
              <a:ext cx="215900" cy="908071"/>
            </a:xfrm>
            <a:prstGeom prst="ben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</p:grpSp>
      <p:sp>
        <p:nvSpPr>
          <p:cNvPr id="23555" name="TextBox 56"/>
          <p:cNvSpPr txBox="1">
            <a:spLocks noChangeArrowheads="1"/>
          </p:cNvSpPr>
          <p:nvPr/>
        </p:nvSpPr>
        <p:spPr bwMode="auto">
          <a:xfrm>
            <a:off x="0" y="0"/>
            <a:ext cx="4146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id-ID" b="1"/>
              <a:t>Algoritma diagnosis alergi makanan</a:t>
            </a:r>
          </a:p>
        </p:txBody>
      </p:sp>
      <p:sp>
        <p:nvSpPr>
          <p:cNvPr id="58" name="Bent Arrow 57"/>
          <p:cNvSpPr/>
          <p:nvPr/>
        </p:nvSpPr>
        <p:spPr bwMode="auto">
          <a:xfrm rot="5400000" flipV="1">
            <a:off x="1799432" y="4977606"/>
            <a:ext cx="215900" cy="1439863"/>
          </a:xfrm>
          <a:prstGeom prst="bentArrow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id-ID"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18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7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1" cy="6858000"/>
          </a:xfrm>
          <a:solidFill>
            <a:srgbClr val="FFFF00"/>
          </a:solidFill>
        </p:grpSpPr>
        <p:grpSp>
          <p:nvGrpSpPr>
            <p:cNvPr id="24580" name="Group 58"/>
            <p:cNvGrpSpPr>
              <a:grpSpLocks/>
            </p:cNvGrpSpPr>
            <p:nvPr/>
          </p:nvGrpSpPr>
          <p:grpSpPr bwMode="auto">
            <a:xfrm>
              <a:off x="0" y="0"/>
              <a:ext cx="9144001" cy="6858000"/>
              <a:chOff x="0" y="0"/>
              <a:chExt cx="9144001" cy="6858000"/>
            </a:xfrm>
            <a:grpFill/>
          </p:grpSpPr>
          <p:grpSp>
            <p:nvGrpSpPr>
              <p:cNvPr id="24597" name="Group 55"/>
              <p:cNvGrpSpPr>
                <a:grpSpLocks/>
              </p:cNvGrpSpPr>
              <p:nvPr/>
            </p:nvGrpSpPr>
            <p:grpSpPr bwMode="auto">
              <a:xfrm>
                <a:off x="0" y="404813"/>
                <a:ext cx="9144000" cy="6453187"/>
                <a:chOff x="0" y="404813"/>
                <a:chExt cx="9144000" cy="6453187"/>
              </a:xfrm>
              <a:grpFill/>
            </p:grpSpPr>
            <p:grpSp>
              <p:nvGrpSpPr>
                <p:cNvPr id="24600" name="Group 34"/>
                <p:cNvGrpSpPr>
                  <a:grpSpLocks/>
                </p:cNvGrpSpPr>
                <p:nvPr/>
              </p:nvGrpSpPr>
              <p:grpSpPr bwMode="auto">
                <a:xfrm>
                  <a:off x="323850" y="404813"/>
                  <a:ext cx="8820150" cy="4392612"/>
                  <a:chOff x="323850" y="1268909"/>
                  <a:chExt cx="8820150" cy="4392612"/>
                </a:xfrm>
                <a:grpFill/>
              </p:grpSpPr>
              <p:sp>
                <p:nvSpPr>
                  <p:cNvPr id="5" name="Rounded Rectangle 4"/>
                  <p:cNvSpPr/>
                  <p:nvPr/>
                </p:nvSpPr>
                <p:spPr bwMode="auto">
                  <a:xfrm>
                    <a:off x="2411413" y="1268909"/>
                    <a:ext cx="2808287" cy="431800"/>
                  </a:xfrm>
                  <a:prstGeom prst="round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algn="ctr" eaLnBrk="0" hangingPunct="0">
                      <a:defRPr/>
                    </a:pP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Memulai diet eliminasi</a:t>
                    </a:r>
                  </a:p>
                </p:txBody>
              </p:sp>
              <p:sp>
                <p:nvSpPr>
                  <p:cNvPr id="8" name="Rounded Rectangle 7"/>
                  <p:cNvSpPr/>
                  <p:nvPr/>
                </p:nvSpPr>
                <p:spPr bwMode="auto">
                  <a:xfrm>
                    <a:off x="539750" y="2061071"/>
                    <a:ext cx="1655763" cy="431800"/>
                  </a:xfrm>
                  <a:prstGeom prst="round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algn="ctr" eaLnBrk="0" hangingPunct="0">
                      <a:defRPr/>
                    </a:pP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Gejala tetap</a:t>
                    </a:r>
                  </a:p>
                </p:txBody>
              </p:sp>
              <p:sp>
                <p:nvSpPr>
                  <p:cNvPr id="9" name="Rounded Rectangle 8"/>
                  <p:cNvSpPr/>
                  <p:nvPr/>
                </p:nvSpPr>
                <p:spPr bwMode="auto">
                  <a:xfrm>
                    <a:off x="5651501" y="2061071"/>
                    <a:ext cx="2160588" cy="431800"/>
                  </a:xfrm>
                  <a:prstGeom prst="round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algn="ctr" eaLnBrk="0" hangingPunct="0">
                      <a:defRPr/>
                    </a:pP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Gejala membaik</a:t>
                    </a:r>
                  </a:p>
                </p:txBody>
              </p:sp>
              <p:sp>
                <p:nvSpPr>
                  <p:cNvPr id="11" name="Rounded Rectangle 10"/>
                  <p:cNvSpPr/>
                  <p:nvPr/>
                </p:nvSpPr>
                <p:spPr bwMode="auto">
                  <a:xfrm>
                    <a:off x="5364164" y="2781796"/>
                    <a:ext cx="2843212" cy="719138"/>
                  </a:xfrm>
                  <a:prstGeom prst="round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algn="ctr" eaLnBrk="0" hangingPunct="0">
                      <a:defRPr/>
                    </a:pP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Coba makanan dengan pengawasan</a:t>
                    </a:r>
                  </a:p>
                </p:txBody>
              </p:sp>
              <p:sp>
                <p:nvSpPr>
                  <p:cNvPr id="12" name="Rounded Rectangle 11"/>
                  <p:cNvSpPr/>
                  <p:nvPr/>
                </p:nvSpPr>
                <p:spPr bwMode="auto">
                  <a:xfrm>
                    <a:off x="971550" y="3861296"/>
                    <a:ext cx="2957513" cy="1079500"/>
                  </a:xfrm>
                  <a:prstGeom prst="round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buFont typeface="Arial" pitchFamily="34" charset="0"/>
                      <a:buChar char="•"/>
                      <a:defRPr/>
                    </a:pPr>
                    <a:r>
                      <a:rPr lang="en-US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 </a:t>
                    </a: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Curiga reaksi yang  </a:t>
                    </a:r>
                    <a:endParaRPr lang="en-US" b="1" dirty="0">
                      <a:solidFill>
                        <a:schemeClr val="accent4">
                          <a:lumMod val="10000"/>
                        </a:schemeClr>
                      </a:solidFill>
                      <a:latin typeface="Arial" charset="0"/>
                      <a:cs typeface="+mn-cs"/>
                    </a:endParaRPr>
                  </a:p>
                  <a:p>
                    <a:pPr eaLnBrk="0" hangingPunct="0">
                      <a:defRPr/>
                    </a:pPr>
                    <a:r>
                      <a:rPr lang="en-US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  </a:t>
                    </a: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bukan diperantarai</a:t>
                    </a:r>
                    <a:r>
                      <a:rPr lang="en-US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 </a:t>
                    </a: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IgE</a:t>
                    </a:r>
                  </a:p>
                  <a:p>
                    <a:pPr eaLnBrk="0" hangingPunct="0">
                      <a:buFont typeface="Arial" pitchFamily="34" charset="0"/>
                      <a:buChar char="•"/>
                      <a:defRPr/>
                    </a:pPr>
                    <a:r>
                      <a:rPr lang="en-US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 </a:t>
                    </a: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Observasi 4 Jam </a:t>
                    </a:r>
                  </a:p>
                </p:txBody>
              </p:sp>
              <p:sp>
                <p:nvSpPr>
                  <p:cNvPr id="13" name="Rounded Rectangle 12"/>
                  <p:cNvSpPr/>
                  <p:nvPr/>
                </p:nvSpPr>
                <p:spPr bwMode="auto">
                  <a:xfrm>
                    <a:off x="6084889" y="3861296"/>
                    <a:ext cx="2808287" cy="792163"/>
                  </a:xfrm>
                  <a:prstGeom prst="round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algn="ctr" eaLnBrk="0" hangingPunct="0">
                      <a:defRPr/>
                    </a:pP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Curiga reaksi yang diperantarai IgE</a:t>
                    </a:r>
                  </a:p>
                </p:txBody>
              </p:sp>
              <p:sp>
                <p:nvSpPr>
                  <p:cNvPr id="16" name="Bent Arrow 15"/>
                  <p:cNvSpPr/>
                  <p:nvPr/>
                </p:nvSpPr>
                <p:spPr bwMode="auto">
                  <a:xfrm rot="5400000">
                    <a:off x="5399883" y="656927"/>
                    <a:ext cx="215900" cy="2592387"/>
                  </a:xfrm>
                  <a:prstGeom prst="bentArrow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20" name="Bent Arrow 19"/>
                  <p:cNvSpPr/>
                  <p:nvPr/>
                </p:nvSpPr>
                <p:spPr bwMode="auto">
                  <a:xfrm rot="5400000" flipV="1">
                    <a:off x="2632869" y="472777"/>
                    <a:ext cx="215900" cy="2960688"/>
                  </a:xfrm>
                  <a:prstGeom prst="bentArrow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 bwMode="auto">
                  <a:xfrm>
                    <a:off x="3852863" y="1700709"/>
                    <a:ext cx="44450" cy="144462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23" name="Down Arrow 22"/>
                  <p:cNvSpPr/>
                  <p:nvPr/>
                </p:nvSpPr>
                <p:spPr bwMode="auto">
                  <a:xfrm>
                    <a:off x="6659564" y="2492871"/>
                    <a:ext cx="144462" cy="288925"/>
                  </a:xfrm>
                  <a:prstGeom prst="downArrow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24" name="Bent Arrow 23"/>
                  <p:cNvSpPr/>
                  <p:nvPr/>
                </p:nvSpPr>
                <p:spPr bwMode="auto">
                  <a:xfrm rot="5400000">
                    <a:off x="7019927" y="3285033"/>
                    <a:ext cx="215900" cy="936625"/>
                  </a:xfrm>
                  <a:prstGeom prst="bentArrow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25" name="Bent Arrow 24"/>
                  <p:cNvSpPr/>
                  <p:nvPr/>
                </p:nvSpPr>
                <p:spPr bwMode="auto">
                  <a:xfrm rot="5400000" flipV="1">
                    <a:off x="4392613" y="1521321"/>
                    <a:ext cx="215900" cy="4464051"/>
                  </a:xfrm>
                  <a:prstGeom prst="bentArrow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 bwMode="auto">
                  <a:xfrm>
                    <a:off x="6659564" y="3500934"/>
                    <a:ext cx="46037" cy="144462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28" name="Rounded Rectangle 27"/>
                  <p:cNvSpPr/>
                  <p:nvPr/>
                </p:nvSpPr>
                <p:spPr bwMode="auto">
                  <a:xfrm>
                    <a:off x="8101014" y="4940796"/>
                    <a:ext cx="1042987" cy="433388"/>
                  </a:xfrm>
                  <a:prstGeom prst="round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algn="ctr" eaLnBrk="0" hangingPunct="0">
                      <a:defRPr/>
                    </a:pP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Negatif</a:t>
                    </a:r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 bwMode="auto">
                  <a:xfrm>
                    <a:off x="323850" y="5229721"/>
                    <a:ext cx="1368425" cy="431800"/>
                  </a:xfrm>
                  <a:prstGeom prst="round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algn="ctr" eaLnBrk="0" hangingPunct="0">
                      <a:defRPr/>
                    </a:pP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positif</a:t>
                    </a:r>
                  </a:p>
                  <a:p>
                    <a:pPr algn="ctr" eaLnBrk="0" hangingPunct="0">
                      <a:defRPr/>
                    </a:pPr>
                    <a:endParaRPr lang="id-ID" b="1" dirty="0">
                      <a:solidFill>
                        <a:schemeClr val="accent4">
                          <a:lumMod val="10000"/>
                        </a:schemeClr>
                      </a:solidFill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31" name="Rounded Rectangle 30"/>
                  <p:cNvSpPr/>
                  <p:nvPr/>
                </p:nvSpPr>
                <p:spPr bwMode="auto">
                  <a:xfrm>
                    <a:off x="2484438" y="5229721"/>
                    <a:ext cx="1368425" cy="431800"/>
                  </a:xfrm>
                  <a:prstGeom prst="round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algn="ctr" eaLnBrk="0" hangingPunct="0">
                      <a:defRPr/>
                    </a:pPr>
                    <a:r>
                      <a:rPr lang="id-ID" b="1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Arial" charset="0"/>
                        <a:cs typeface="+mn-cs"/>
                      </a:rPr>
                      <a:t>Negatif</a:t>
                    </a:r>
                  </a:p>
                </p:txBody>
              </p:sp>
              <p:sp>
                <p:nvSpPr>
                  <p:cNvPr id="32" name="Bent Arrow 31"/>
                  <p:cNvSpPr/>
                  <p:nvPr/>
                </p:nvSpPr>
                <p:spPr bwMode="auto">
                  <a:xfrm rot="5400000" flipV="1">
                    <a:off x="1476376" y="4437558"/>
                    <a:ext cx="215900" cy="1368425"/>
                  </a:xfrm>
                  <a:prstGeom prst="bentArrow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33" name="Bent Arrow 32"/>
                  <p:cNvSpPr/>
                  <p:nvPr/>
                </p:nvSpPr>
                <p:spPr bwMode="auto">
                  <a:xfrm rot="5400000">
                    <a:off x="2628107" y="4654252"/>
                    <a:ext cx="215900" cy="935037"/>
                  </a:xfrm>
                  <a:prstGeom prst="bentArrow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 bwMode="auto">
                  <a:xfrm>
                    <a:off x="2124075" y="4940796"/>
                    <a:ext cx="46038" cy="73025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pPr eaLnBrk="0" hangingPunct="0">
                      <a:defRPr/>
                    </a:pPr>
                    <a:endParaRPr lang="id-ID">
                      <a:latin typeface="Arial" charset="0"/>
                      <a:cs typeface="+mn-cs"/>
                    </a:endParaRPr>
                  </a:p>
                </p:txBody>
              </p:sp>
            </p:grpSp>
            <p:sp>
              <p:nvSpPr>
                <p:cNvPr id="36" name="Rounded Rectangle 35"/>
                <p:cNvSpPr/>
                <p:nvPr/>
              </p:nvSpPr>
              <p:spPr bwMode="auto">
                <a:xfrm>
                  <a:off x="1979613" y="5589588"/>
                  <a:ext cx="1439862" cy="719137"/>
                </a:xfrm>
                <a:prstGeom prst="round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eaLnBrk="0" hangingPunct="0">
                    <a:defRPr/>
                  </a:pPr>
                  <a:r>
                    <a:rPr lang="id-ID" b="1" dirty="0">
                      <a:solidFill>
                        <a:schemeClr val="accent4">
                          <a:lumMod val="10000"/>
                        </a:schemeClr>
                      </a:solidFill>
                      <a:latin typeface="Arial" charset="0"/>
                      <a:cs typeface="+mn-cs"/>
                    </a:rPr>
                    <a:t>Gejala berulang</a:t>
                  </a: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 bwMode="auto">
                <a:xfrm>
                  <a:off x="3708400" y="5589588"/>
                  <a:ext cx="1439863" cy="719137"/>
                </a:xfrm>
                <a:prstGeom prst="round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eaLnBrk="0" hangingPunct="0">
                    <a:defRPr/>
                  </a:pPr>
                  <a:r>
                    <a:rPr lang="id-ID" b="1" dirty="0">
                      <a:solidFill>
                        <a:schemeClr val="accent4">
                          <a:lumMod val="10000"/>
                        </a:schemeClr>
                      </a:solidFill>
                      <a:latin typeface="Arial" charset="0"/>
                      <a:cs typeface="+mn-cs"/>
                    </a:rPr>
                    <a:t>Tidak ada gejala</a:t>
                  </a: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 bwMode="auto">
                <a:xfrm>
                  <a:off x="2771775" y="6426200"/>
                  <a:ext cx="3384550" cy="431800"/>
                </a:xfrm>
                <a:prstGeom prst="round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eaLnBrk="0" hangingPunct="0">
                    <a:defRPr/>
                  </a:pPr>
                  <a:r>
                    <a:rPr lang="en-US" b="1" dirty="0" err="1">
                      <a:solidFill>
                        <a:schemeClr val="accent4">
                          <a:lumMod val="10000"/>
                        </a:schemeClr>
                      </a:solidFill>
                      <a:latin typeface="Arial" charset="0"/>
                      <a:cs typeface="+mn-cs"/>
                    </a:rPr>
                    <a:t>Makanan</a:t>
                  </a:r>
                  <a:r>
                    <a:rPr lang="en-US" b="1" dirty="0">
                      <a:solidFill>
                        <a:schemeClr val="accent4">
                          <a:lumMod val="10000"/>
                        </a:schemeClr>
                      </a:solidFill>
                      <a:latin typeface="Arial" charset="0"/>
                      <a:cs typeface="+mn-cs"/>
                    </a:rPr>
                    <a:t> </a:t>
                  </a:r>
                  <a:r>
                    <a:rPr lang="en-US" b="1" dirty="0" err="1">
                      <a:solidFill>
                        <a:schemeClr val="accent4">
                          <a:lumMod val="10000"/>
                        </a:schemeClr>
                      </a:solidFill>
                      <a:latin typeface="Arial" charset="0"/>
                      <a:cs typeface="+mn-cs"/>
                    </a:rPr>
                    <a:t>diteruskan</a:t>
                  </a:r>
                  <a:endParaRPr lang="id-ID" b="1" dirty="0">
                    <a:solidFill>
                      <a:schemeClr val="accent4">
                        <a:lumMod val="10000"/>
                      </a:schemeClr>
                    </a:solidFill>
                    <a:latin typeface="Arial" charset="0"/>
                    <a:cs typeface="+mn-cs"/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 bwMode="auto">
                <a:xfrm>
                  <a:off x="0" y="5013325"/>
                  <a:ext cx="1655763" cy="720725"/>
                </a:xfrm>
                <a:prstGeom prst="round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eaLnBrk="0" hangingPunct="0">
                    <a:defRPr/>
                  </a:pPr>
                  <a:r>
                    <a:rPr lang="id-ID" b="1" dirty="0">
                      <a:solidFill>
                        <a:schemeClr val="accent4">
                          <a:lumMod val="10000"/>
                        </a:schemeClr>
                      </a:solidFill>
                      <a:latin typeface="Arial" charset="0"/>
                      <a:cs typeface="+mn-cs"/>
                    </a:rPr>
                    <a:t>Pembatasan makanan</a:t>
                  </a:r>
                </a:p>
              </p:txBody>
            </p:sp>
            <p:sp>
              <p:nvSpPr>
                <p:cNvPr id="41" name="Bent Arrow 40"/>
                <p:cNvSpPr/>
                <p:nvPr/>
              </p:nvSpPr>
              <p:spPr bwMode="auto">
                <a:xfrm rot="5400000" flipV="1">
                  <a:off x="2916237" y="5013326"/>
                  <a:ext cx="144463" cy="1008062"/>
                </a:xfrm>
                <a:prstGeom prst="bentArrow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0" hangingPunct="0">
                    <a:defRPr/>
                  </a:pPr>
                  <a:endParaRPr lang="id-ID">
                    <a:latin typeface="Arial" charset="0"/>
                    <a:cs typeface="+mn-cs"/>
                  </a:endParaRPr>
                </a:p>
              </p:txBody>
            </p:sp>
            <p:sp>
              <p:nvSpPr>
                <p:cNvPr id="42" name="Bent Arrow 41"/>
                <p:cNvSpPr/>
                <p:nvPr/>
              </p:nvSpPr>
              <p:spPr bwMode="auto">
                <a:xfrm rot="5400000">
                  <a:off x="3923506" y="4941094"/>
                  <a:ext cx="144463" cy="1152525"/>
                </a:xfrm>
                <a:prstGeom prst="bentArrow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0" hangingPunct="0">
                    <a:defRPr/>
                  </a:pPr>
                  <a:endParaRPr lang="id-ID">
                    <a:latin typeface="Arial" charset="0"/>
                    <a:cs typeface="+mn-cs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3132138" y="5373688"/>
                  <a:ext cx="46037" cy="71437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0" hangingPunct="0">
                    <a:defRPr/>
                  </a:pPr>
                  <a:endParaRPr lang="id-ID">
                    <a:latin typeface="Arial" charset="0"/>
                    <a:cs typeface="+mn-cs"/>
                  </a:endParaRP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 bwMode="auto">
                <a:xfrm>
                  <a:off x="6875464" y="5805488"/>
                  <a:ext cx="1800225" cy="765175"/>
                </a:xfrm>
                <a:prstGeom prst="round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eaLnBrk="0" hangingPunct="0">
                    <a:defRPr/>
                  </a:pPr>
                  <a:r>
                    <a:rPr lang="id-ID" b="1" dirty="0">
                      <a:solidFill>
                        <a:schemeClr val="accent4">
                          <a:lumMod val="10000"/>
                        </a:schemeClr>
                      </a:solidFill>
                      <a:latin typeface="Arial" charset="0"/>
                      <a:cs typeface="+mn-cs"/>
                    </a:rPr>
                    <a:t>Pembatasan makanan</a:t>
                  </a:r>
                </a:p>
              </p:txBody>
            </p:sp>
            <p:sp>
              <p:nvSpPr>
                <p:cNvPr id="50" name="Bent Arrow 49"/>
                <p:cNvSpPr/>
                <p:nvPr/>
              </p:nvSpPr>
              <p:spPr bwMode="auto">
                <a:xfrm rot="5400000">
                  <a:off x="8027989" y="3429000"/>
                  <a:ext cx="215900" cy="1079500"/>
                </a:xfrm>
                <a:prstGeom prst="bentArrow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0" hangingPunct="0">
                    <a:defRPr/>
                  </a:pPr>
                  <a:endParaRPr lang="id-ID">
                    <a:latin typeface="Arial" charset="0"/>
                    <a:cs typeface="+mn-cs"/>
                  </a:endParaRPr>
                </a:p>
              </p:txBody>
            </p:sp>
            <p:sp>
              <p:nvSpPr>
                <p:cNvPr id="51" name="Bent Arrow 50"/>
                <p:cNvSpPr/>
                <p:nvPr/>
              </p:nvSpPr>
              <p:spPr bwMode="auto">
                <a:xfrm rot="5400000" flipV="1">
                  <a:off x="6588127" y="3068637"/>
                  <a:ext cx="215900" cy="1800225"/>
                </a:xfrm>
                <a:prstGeom prst="bentArrow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0" hangingPunct="0">
                    <a:defRPr/>
                  </a:pPr>
                  <a:endParaRPr lang="id-ID">
                    <a:latin typeface="Arial" charset="0"/>
                    <a:cs typeface="+mn-cs"/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 bwMode="auto">
                <a:xfrm>
                  <a:off x="3132138" y="4797425"/>
                  <a:ext cx="46037" cy="144463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0" hangingPunct="0">
                    <a:defRPr/>
                  </a:pPr>
                  <a:endParaRPr lang="id-ID">
                    <a:latin typeface="Arial" charset="0"/>
                    <a:cs typeface="+mn-cs"/>
                  </a:endParaRPr>
                </a:p>
              </p:txBody>
            </p:sp>
            <p:sp>
              <p:nvSpPr>
                <p:cNvPr id="55" name="Bent Arrow 54"/>
                <p:cNvSpPr/>
                <p:nvPr/>
              </p:nvSpPr>
              <p:spPr bwMode="auto">
                <a:xfrm rot="10800000">
                  <a:off x="6156326" y="5661025"/>
                  <a:ext cx="215900" cy="1008063"/>
                </a:xfrm>
                <a:prstGeom prst="bentArrow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eaLnBrk="0" hangingPunct="0">
                    <a:defRPr/>
                  </a:pPr>
                  <a:endParaRPr lang="id-ID">
                    <a:latin typeface="Arial" charset="0"/>
                    <a:cs typeface="+mn-cs"/>
                  </a:endParaRPr>
                </a:p>
              </p:txBody>
            </p:sp>
          </p:grpSp>
          <p:sp>
            <p:nvSpPr>
              <p:cNvPr id="24598" name="TextBox 56"/>
              <p:cNvSpPr txBox="1">
                <a:spLocks noChangeArrowheads="1"/>
              </p:cNvSpPr>
              <p:nvPr/>
            </p:nvSpPr>
            <p:spPr bwMode="auto">
              <a:xfrm>
                <a:off x="4286249" y="0"/>
                <a:ext cx="4857752" cy="369332"/>
              </a:xfrm>
              <a:prstGeom prst="rect">
                <a:avLst/>
              </a:prstGeom>
              <a:grpFill/>
              <a:ln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r>
                  <a:rPr lang="en-US" b="1"/>
                  <a:t>………</a:t>
                </a:r>
                <a:r>
                  <a:rPr lang="id-ID" b="1"/>
                  <a:t>Algoritma diagnosis alergi makanan</a:t>
                </a:r>
              </a:p>
            </p:txBody>
          </p:sp>
          <p:sp>
            <p:nvSpPr>
              <p:cNvPr id="58" name="Bent Arrow 57"/>
              <p:cNvSpPr/>
              <p:nvPr/>
            </p:nvSpPr>
            <p:spPr bwMode="auto">
              <a:xfrm rot="5400000" flipV="1">
                <a:off x="-794" y="4688682"/>
                <a:ext cx="504825" cy="144462"/>
              </a:xfrm>
              <a:prstGeom prst="bentArrow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eaLnBrk="0" hangingPunct="0">
                  <a:defRPr/>
                </a:pPr>
                <a:endParaRPr lang="id-ID">
                  <a:latin typeface="Arial" charset="0"/>
                  <a:cs typeface="+mn-cs"/>
                </a:endParaRPr>
              </a:p>
            </p:txBody>
          </p:sp>
        </p:grpSp>
        <p:sp>
          <p:nvSpPr>
            <p:cNvPr id="46" name="Rounded Rectangle 45"/>
            <p:cNvSpPr/>
            <p:nvPr/>
          </p:nvSpPr>
          <p:spPr bwMode="auto">
            <a:xfrm>
              <a:off x="1908175" y="4941888"/>
              <a:ext cx="3600450" cy="431800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Lanjutkan makanan s/d 5 hari </a:t>
              </a:r>
            </a:p>
          </p:txBody>
        </p:sp>
        <p:sp>
          <p:nvSpPr>
            <p:cNvPr id="56" name="Bent Arrow 55"/>
            <p:cNvSpPr/>
            <p:nvPr/>
          </p:nvSpPr>
          <p:spPr bwMode="auto">
            <a:xfrm rot="5400000" flipH="1" flipV="1">
              <a:off x="1186657" y="5156994"/>
              <a:ext cx="217487" cy="1368425"/>
            </a:xfrm>
            <a:prstGeom prst="ben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59" name="Down Arrow 58"/>
            <p:cNvSpPr/>
            <p:nvPr/>
          </p:nvSpPr>
          <p:spPr bwMode="auto">
            <a:xfrm>
              <a:off x="4500563" y="6308725"/>
              <a:ext cx="71437" cy="144463"/>
            </a:xfrm>
            <a:prstGeom prst="down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6588126" y="4076700"/>
              <a:ext cx="1439863" cy="431800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Meragukan</a:t>
              </a: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435601" y="4076700"/>
              <a:ext cx="1044575" cy="431800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Positif</a:t>
              </a:r>
            </a:p>
          </p:txBody>
        </p:sp>
        <p:sp>
          <p:nvSpPr>
            <p:cNvPr id="62" name="Down Arrow 61"/>
            <p:cNvSpPr/>
            <p:nvPr/>
          </p:nvSpPr>
          <p:spPr bwMode="auto">
            <a:xfrm>
              <a:off x="7164389" y="3789363"/>
              <a:ext cx="144462" cy="287337"/>
            </a:xfrm>
            <a:prstGeom prst="down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6588126" y="4652963"/>
              <a:ext cx="1296988" cy="431800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DBPCFC</a:t>
              </a:r>
            </a:p>
          </p:txBody>
        </p:sp>
        <p:sp>
          <p:nvSpPr>
            <p:cNvPr id="64" name="Down Arrow 63"/>
            <p:cNvSpPr/>
            <p:nvPr/>
          </p:nvSpPr>
          <p:spPr bwMode="auto">
            <a:xfrm>
              <a:off x="7164389" y="4508500"/>
              <a:ext cx="144462" cy="144463"/>
            </a:xfrm>
            <a:prstGeom prst="down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65" name="Rounded Rectangle 64"/>
            <p:cNvSpPr/>
            <p:nvPr/>
          </p:nvSpPr>
          <p:spPr bwMode="auto">
            <a:xfrm>
              <a:off x="7235826" y="5300663"/>
              <a:ext cx="1044575" cy="431800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Positif</a:t>
              </a: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5795964" y="5300663"/>
              <a:ext cx="1044575" cy="431800"/>
            </a:xfrm>
            <a:prstGeom prst="round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id-ID" b="1" dirty="0">
                  <a:solidFill>
                    <a:schemeClr val="accent4">
                      <a:lumMod val="10000"/>
                    </a:schemeClr>
                  </a:solidFill>
                  <a:latin typeface="Arial" charset="0"/>
                  <a:cs typeface="+mn-cs"/>
                </a:rPr>
                <a:t>Negatif</a:t>
              </a:r>
            </a:p>
          </p:txBody>
        </p:sp>
        <p:sp>
          <p:nvSpPr>
            <p:cNvPr id="67" name="Bent Arrow 66"/>
            <p:cNvSpPr/>
            <p:nvPr/>
          </p:nvSpPr>
          <p:spPr bwMode="auto">
            <a:xfrm rot="5400000" flipV="1">
              <a:off x="6661151" y="4797426"/>
              <a:ext cx="142875" cy="863600"/>
            </a:xfrm>
            <a:prstGeom prst="ben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 flipH="1">
              <a:off x="8918576" y="4508500"/>
              <a:ext cx="46038" cy="2206625"/>
            </a:xfrm>
            <a:prstGeom prst="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69" name="Right Arrow 68"/>
            <p:cNvSpPr/>
            <p:nvPr/>
          </p:nvSpPr>
          <p:spPr bwMode="auto">
            <a:xfrm flipH="1">
              <a:off x="6156326" y="6696075"/>
              <a:ext cx="2808288" cy="71438"/>
            </a:xfrm>
            <a:prstGeom prst="righ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70" name="Bent Arrow 69"/>
            <p:cNvSpPr/>
            <p:nvPr/>
          </p:nvSpPr>
          <p:spPr bwMode="auto">
            <a:xfrm rot="5400000">
              <a:off x="7273132" y="4688682"/>
              <a:ext cx="142875" cy="1081088"/>
            </a:xfrm>
            <a:prstGeom prst="bent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7235826" y="5084763"/>
              <a:ext cx="46038" cy="73025"/>
            </a:xfrm>
            <a:prstGeom prst="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  <p:sp>
          <p:nvSpPr>
            <p:cNvPr id="72" name="Down Arrow 71"/>
            <p:cNvSpPr/>
            <p:nvPr/>
          </p:nvSpPr>
          <p:spPr bwMode="auto">
            <a:xfrm>
              <a:off x="7740651" y="5732463"/>
              <a:ext cx="71438" cy="73025"/>
            </a:xfrm>
            <a:prstGeom prst="downArrow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id-ID">
                <a:latin typeface="Arial" charset="0"/>
                <a:cs typeface="+mn-cs"/>
              </a:endParaRPr>
            </a:p>
          </p:txBody>
        </p:sp>
      </p:grpSp>
      <p:sp>
        <p:nvSpPr>
          <p:cNvPr id="57" name="Down Arrow 56"/>
          <p:cNvSpPr/>
          <p:nvPr/>
        </p:nvSpPr>
        <p:spPr bwMode="auto">
          <a:xfrm>
            <a:off x="3805238" y="123825"/>
            <a:ext cx="144462" cy="288925"/>
          </a:xfrm>
          <a:prstGeom prst="downArrow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id-ID"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57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6" y="0"/>
            <a:ext cx="8840102" cy="57865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298" y="5726539"/>
            <a:ext cx="8700899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How to proceed from the suspicion of food-related symptoms</a:t>
            </a:r>
          </a:p>
          <a:p>
            <a:pPr algn="ctr"/>
            <a:r>
              <a:rPr lang="en-US" sz="2400" b="1" dirty="0"/>
              <a:t>to the final decision on recommending a therapeutic specific</a:t>
            </a:r>
          </a:p>
          <a:p>
            <a:pPr algn="ctr"/>
            <a:r>
              <a:rPr lang="en-US" sz="2400" b="1" dirty="0"/>
              <a:t>elimination diet</a:t>
            </a:r>
          </a:p>
        </p:txBody>
      </p:sp>
    </p:spTree>
    <p:extLst>
      <p:ext uri="{BB962C8B-B14F-4D97-AF65-F5344CB8AC3E}">
        <p14:creationId xmlns:p14="http://schemas.microsoft.com/office/powerpoint/2010/main" val="34702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932399"/>
            <a:ext cx="884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Decision tree for food allergy including either an open food challenge, or </a:t>
            </a:r>
            <a:r>
              <a:rPr lang="en-US" sz="2400" b="1" dirty="0" smtClean="0"/>
              <a:t>DBPCFC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97556"/>
            <a:ext cx="8626504" cy="56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2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Drug provocation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379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sz="2800" dirty="0"/>
              <a:t>A drug provocation test is the </a:t>
            </a:r>
            <a:r>
              <a:rPr lang="en-US" sz="2800" dirty="0" smtClean="0"/>
              <a:t>controlled administration </a:t>
            </a:r>
            <a:r>
              <a:rPr lang="en-US" sz="2800" dirty="0"/>
              <a:t>of a </a:t>
            </a:r>
            <a:r>
              <a:rPr lang="en-US" sz="2800" dirty="0" smtClean="0"/>
              <a:t>drug for </a:t>
            </a:r>
            <a:r>
              <a:rPr lang="en-US" sz="2800" dirty="0"/>
              <a:t>diagnostic purposes</a:t>
            </a:r>
          </a:p>
          <a:p>
            <a:pPr algn="just"/>
            <a:r>
              <a:rPr lang="en-US" sz="2800" dirty="0" smtClean="0">
                <a:solidFill>
                  <a:srgbClr val="0000FF"/>
                </a:solidFill>
              </a:rPr>
              <a:t>It </a:t>
            </a:r>
            <a:r>
              <a:rPr lang="en-US" sz="2800" dirty="0">
                <a:solidFill>
                  <a:srgbClr val="0000FF"/>
                </a:solidFill>
              </a:rPr>
              <a:t>is the golden standard to confirm or exclude </a:t>
            </a:r>
            <a:r>
              <a:rPr lang="en-US" sz="2800" dirty="0" smtClean="0">
                <a:solidFill>
                  <a:srgbClr val="0000FF"/>
                </a:solidFill>
              </a:rPr>
              <a:t>drug hypersensitivity</a:t>
            </a:r>
            <a:endParaRPr lang="en-US" sz="2800" dirty="0">
              <a:solidFill>
                <a:srgbClr val="0000FF"/>
              </a:solidFill>
            </a:endParaRPr>
          </a:p>
          <a:p>
            <a:pPr algn="just"/>
            <a:r>
              <a:rPr lang="en-US" sz="2800" dirty="0" smtClean="0"/>
              <a:t>Specific </a:t>
            </a:r>
            <a:r>
              <a:rPr lang="en-US" sz="2800" dirty="0"/>
              <a:t>protocols are available for several drugs</a:t>
            </a:r>
          </a:p>
          <a:p>
            <a:pPr algn="just"/>
            <a:r>
              <a:rPr lang="en-US" sz="2800" dirty="0" smtClean="0"/>
              <a:t>A </a:t>
            </a:r>
            <a:r>
              <a:rPr lang="en-US" sz="2800" dirty="0"/>
              <a:t>drug provocation test is often the only reliable way to establish</a:t>
            </a:r>
          </a:p>
          <a:p>
            <a:pPr algn="just"/>
            <a:r>
              <a:rPr lang="en-US" sz="2800" dirty="0"/>
              <a:t>D</a:t>
            </a:r>
            <a:r>
              <a:rPr lang="en-US" sz="2800" dirty="0" smtClean="0"/>
              <a:t>iagnosis </a:t>
            </a:r>
            <a:r>
              <a:rPr lang="en-US" sz="2800" dirty="0"/>
              <a:t>and should be considered after risk-benefit </a:t>
            </a:r>
            <a:r>
              <a:rPr lang="en-US" sz="2800" dirty="0" smtClean="0"/>
              <a:t>analysis</a:t>
            </a:r>
          </a:p>
          <a:p>
            <a:pPr algn="just"/>
            <a:r>
              <a:rPr lang="en-US" sz="2800" dirty="0" smtClean="0"/>
              <a:t>The </a:t>
            </a:r>
            <a:r>
              <a:rPr lang="en-US" sz="2800" dirty="0">
                <a:solidFill>
                  <a:srgbClr val="0000FF"/>
                </a:solidFill>
              </a:rPr>
              <a:t>oral provocation test </a:t>
            </a:r>
            <a:r>
              <a:rPr lang="en-US" sz="2800" dirty="0"/>
              <a:t>is </a:t>
            </a:r>
            <a:r>
              <a:rPr lang="en-US" sz="2800" dirty="0" smtClean="0"/>
              <a:t>the preferred </a:t>
            </a:r>
            <a:r>
              <a:rPr lang="en-US" sz="2800" dirty="0"/>
              <a:t>route for most DPTs</a:t>
            </a:r>
          </a:p>
        </p:txBody>
      </p:sp>
    </p:spTree>
    <p:extLst>
      <p:ext uri="{BB962C8B-B14F-4D97-AF65-F5344CB8AC3E}">
        <p14:creationId xmlns:p14="http://schemas.microsoft.com/office/powerpoint/2010/main" val="3434442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00"/>
            <a:ext cx="9144000" cy="2929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3287" y="6223000"/>
            <a:ext cx="399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Alberer</a:t>
            </a:r>
            <a:r>
              <a:rPr lang="en-US" dirty="0" smtClean="0"/>
              <a:t> W. </a:t>
            </a:r>
            <a:r>
              <a:rPr lang="hu-HU" i="1" dirty="0"/>
              <a:t>Allergy</a:t>
            </a:r>
            <a:r>
              <a:rPr lang="hu-HU" dirty="0"/>
              <a:t> 2003;58</a:t>
            </a:r>
            <a:r>
              <a:rPr lang="hu-HU" dirty="0" smtClean="0"/>
              <a:t>: 854</a:t>
            </a:r>
            <a:r>
              <a:rPr lang="hu-HU" dirty="0"/>
              <a:t>-863.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5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24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73287" y="6223000"/>
            <a:ext cx="399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Alberer</a:t>
            </a:r>
            <a:r>
              <a:rPr lang="en-US" dirty="0" smtClean="0"/>
              <a:t> W. </a:t>
            </a:r>
            <a:r>
              <a:rPr lang="hu-HU" i="1" dirty="0"/>
              <a:t>Allergy</a:t>
            </a:r>
            <a:r>
              <a:rPr lang="hu-HU" dirty="0"/>
              <a:t> 2003;58</a:t>
            </a:r>
            <a:r>
              <a:rPr lang="hu-HU" dirty="0" smtClean="0"/>
              <a:t>: 854</a:t>
            </a:r>
            <a:r>
              <a:rPr lang="hu-HU" dirty="0"/>
              <a:t>-863.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Allergen-specific </a:t>
            </a:r>
            <a:r>
              <a:rPr lang="en-US" dirty="0" err="1" smtClean="0"/>
              <a:t>IgE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Elevated serum levels of allergen-specific </a:t>
            </a:r>
            <a:r>
              <a:rPr lang="en-US" dirty="0" err="1"/>
              <a:t>IgE</a:t>
            </a:r>
            <a:r>
              <a:rPr lang="en-US" dirty="0"/>
              <a:t> </a:t>
            </a:r>
            <a:r>
              <a:rPr lang="en-US" dirty="0" smtClean="0"/>
              <a:t>demonstrate the </a:t>
            </a:r>
            <a:r>
              <a:rPr lang="en-US" dirty="0"/>
              <a:t>atopic status of a </a:t>
            </a:r>
            <a:r>
              <a:rPr lang="en-US" dirty="0" smtClean="0"/>
              <a:t>patient</a:t>
            </a:r>
          </a:p>
          <a:p>
            <a:pPr algn="just"/>
            <a:r>
              <a:rPr lang="en-US" dirty="0"/>
              <a:t>R</a:t>
            </a:r>
            <a:r>
              <a:rPr lang="en-US" dirty="0" smtClean="0"/>
              <a:t>apid screening </a:t>
            </a:r>
            <a:r>
              <a:rPr lang="en-US" dirty="0"/>
              <a:t>of the sensitization spectrum of a patient without </a:t>
            </a:r>
            <a:r>
              <a:rPr lang="en-US" dirty="0" smtClean="0"/>
              <a:t>risks for </a:t>
            </a:r>
            <a:r>
              <a:rPr lang="en-US" dirty="0"/>
              <a:t>adverse </a:t>
            </a:r>
            <a:r>
              <a:rPr lang="en-US" dirty="0" smtClean="0"/>
              <a:t>reactions</a:t>
            </a:r>
          </a:p>
          <a:p>
            <a:pPr algn="just"/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be useful to design a patient-</a:t>
            </a:r>
            <a:r>
              <a:rPr lang="en-US" dirty="0" smtClean="0"/>
              <a:t>tailored immunotherapeutic intervention</a:t>
            </a:r>
          </a:p>
          <a:p>
            <a:pPr algn="just"/>
            <a:r>
              <a:rPr lang="en-US" dirty="0">
                <a:solidFill>
                  <a:srgbClr val="0000FF"/>
                </a:solidFill>
              </a:rPr>
              <a:t>For allergy </a:t>
            </a:r>
            <a:r>
              <a:rPr lang="en-US" dirty="0" smtClean="0">
                <a:solidFill>
                  <a:srgbClr val="0000FF"/>
                </a:solidFill>
              </a:rPr>
              <a:t>diagnosis, </a:t>
            </a:r>
            <a:r>
              <a:rPr lang="en-US" dirty="0">
                <a:solidFill>
                  <a:srgbClr val="0000FF"/>
                </a:solidFill>
              </a:rPr>
              <a:t>elevated allergen-specific serum </a:t>
            </a:r>
            <a:r>
              <a:rPr lang="en-US" dirty="0" err="1">
                <a:solidFill>
                  <a:srgbClr val="0000FF"/>
                </a:solidFill>
              </a:rPr>
              <a:t>IgE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levels need </a:t>
            </a:r>
            <a:r>
              <a:rPr lang="en-US" dirty="0">
                <a:solidFill>
                  <a:srgbClr val="0000FF"/>
                </a:solidFill>
              </a:rPr>
              <a:t>to be interpreted </a:t>
            </a:r>
            <a:r>
              <a:rPr lang="en-US" dirty="0" smtClean="0">
                <a:solidFill>
                  <a:srgbClr val="0000FF"/>
                </a:solidFill>
              </a:rPr>
              <a:t>with </a:t>
            </a:r>
            <a:r>
              <a:rPr lang="en-US" dirty="0">
                <a:solidFill>
                  <a:srgbClr val="0000FF"/>
                </a:solidFill>
              </a:rPr>
              <a:t>the </a:t>
            </a:r>
            <a:r>
              <a:rPr lang="en-US" dirty="0" smtClean="0">
                <a:solidFill>
                  <a:srgbClr val="0000FF"/>
                </a:solidFill>
              </a:rPr>
              <a:t>clinical </a:t>
            </a:r>
            <a:r>
              <a:rPr lang="en-US" dirty="0">
                <a:solidFill>
                  <a:srgbClr val="0000FF"/>
                </a:solidFill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301397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The </a:t>
            </a:r>
            <a:r>
              <a:rPr lang="en-US" dirty="0"/>
              <a:t>prototype for </a:t>
            </a:r>
            <a:r>
              <a:rPr lang="en-US" dirty="0" smtClean="0"/>
              <a:t>the in </a:t>
            </a:r>
            <a:r>
              <a:rPr lang="en-US" dirty="0"/>
              <a:t>vitro  detection of serum </a:t>
            </a:r>
            <a:r>
              <a:rPr lang="en-US" dirty="0" err="1"/>
              <a:t>IgE</a:t>
            </a:r>
            <a:r>
              <a:rPr lang="en-US" dirty="0"/>
              <a:t> (</a:t>
            </a:r>
            <a:r>
              <a:rPr lang="en-US" dirty="0" smtClean="0"/>
              <a:t>the </a:t>
            </a:r>
            <a:r>
              <a:rPr lang="en-US" dirty="0"/>
              <a:t> </a:t>
            </a:r>
            <a:r>
              <a:rPr lang="en-US" dirty="0" err="1"/>
              <a:t>radioallergosorbent</a:t>
            </a:r>
            <a:r>
              <a:rPr lang="en-US" dirty="0"/>
              <a:t> test, RAST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To </a:t>
            </a:r>
            <a:r>
              <a:rPr lang="en-US" dirty="0"/>
              <a:t>date </a:t>
            </a:r>
            <a:r>
              <a:rPr lang="en-US" dirty="0" smtClean="0"/>
              <a:t>the most </a:t>
            </a:r>
            <a:r>
              <a:rPr lang="en-US" dirty="0"/>
              <a:t>commonly used system </a:t>
            </a:r>
            <a:r>
              <a:rPr lang="en-US" dirty="0" smtClean="0"/>
              <a:t>to determine </a:t>
            </a:r>
            <a:r>
              <a:rPr lang="en-US" dirty="0"/>
              <a:t>allergen-specific </a:t>
            </a:r>
            <a:r>
              <a:rPr lang="en-US" dirty="0" err="1"/>
              <a:t>IgE</a:t>
            </a:r>
            <a:r>
              <a:rPr lang="en-US" dirty="0"/>
              <a:t> </a:t>
            </a:r>
            <a:r>
              <a:rPr lang="en-US" dirty="0" smtClean="0"/>
              <a:t>is the </a:t>
            </a:r>
            <a:r>
              <a:rPr lang="en-US" dirty="0" err="1"/>
              <a:t>ImmunoCAP</a:t>
            </a:r>
            <a:r>
              <a:rPr lang="en-US" dirty="0"/>
              <a:t> system (</a:t>
            </a:r>
            <a:r>
              <a:rPr lang="en-US" dirty="0" smtClean="0"/>
              <a:t>Thermo Fisher </a:t>
            </a:r>
            <a:r>
              <a:rPr lang="en-US" dirty="0"/>
              <a:t>Scientific, Uppsala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Considered as </a:t>
            </a:r>
            <a:r>
              <a:rPr lang="en-US" dirty="0"/>
              <a:t>the “gold standard” </a:t>
            </a:r>
            <a:r>
              <a:rPr lang="en-US" dirty="0" smtClean="0"/>
              <a:t>for the </a:t>
            </a:r>
            <a:r>
              <a:rPr lang="en-US" dirty="0"/>
              <a:t>in vitro diagnosis of </a:t>
            </a:r>
            <a:r>
              <a:rPr lang="en-US" dirty="0" smtClean="0"/>
              <a:t>allergic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8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79"/>
            <a:ext cx="9144000" cy="62158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686" y="6430146"/>
            <a:ext cx="8258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From left L. Wide, H. </a:t>
            </a:r>
            <a:r>
              <a:rPr lang="en-US" sz="2000" b="1" dirty="0" err="1"/>
              <a:t>Bennich</a:t>
            </a:r>
            <a:r>
              <a:rPr lang="en-US" sz="2000" b="1" dirty="0"/>
              <a:t> and S.G.O. Johansson presenting RAST in 1974</a:t>
            </a:r>
          </a:p>
        </p:txBody>
      </p:sp>
    </p:spTree>
    <p:extLst>
      <p:ext uri="{BB962C8B-B14F-4D97-AF65-F5344CB8AC3E}">
        <p14:creationId xmlns:p14="http://schemas.microsoft.com/office/powerpoint/2010/main" val="129650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11260007"/>
              </p:ext>
            </p:extLst>
          </p:nvPr>
        </p:nvGraphicFramePr>
        <p:xfrm>
          <a:off x="457200" y="1719283"/>
          <a:ext cx="8229600" cy="4669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757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81215"/>
            <a:ext cx="3556000" cy="596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858" y="6195786"/>
            <a:ext cx="829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Typical immunoassay </a:t>
            </a:r>
            <a:r>
              <a:rPr lang="en-US" sz="2400" b="1" dirty="0" smtClean="0"/>
              <a:t>for the </a:t>
            </a:r>
            <a:r>
              <a:rPr lang="en-US" sz="2400" b="1" dirty="0"/>
              <a:t>detection of allergen-</a:t>
            </a:r>
            <a:r>
              <a:rPr lang="en-US" sz="2400" b="1" dirty="0" smtClean="0"/>
              <a:t>specific </a:t>
            </a:r>
            <a:r>
              <a:rPr lang="en-US" sz="2400" b="1" dirty="0" err="1" smtClean="0"/>
              <a:t>IgE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4107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444" y="0"/>
            <a:ext cx="5727700" cy="64364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6571" y="6327125"/>
            <a:ext cx="8817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Most commonly used techniques for the detection of </a:t>
            </a:r>
            <a:r>
              <a:rPr lang="en-US" sz="2200" b="1" dirty="0" err="1" smtClean="0"/>
              <a:t>allergenspecific</a:t>
            </a:r>
            <a:r>
              <a:rPr lang="en-US" sz="2200" b="1" dirty="0"/>
              <a:t> </a:t>
            </a:r>
            <a:r>
              <a:rPr lang="en-US" sz="2200" b="1" dirty="0" err="1" smtClean="0"/>
              <a:t>IgE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8400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allergy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Cellular allergy tests expand the tools of the allergist to </a:t>
            </a:r>
            <a:r>
              <a:rPr lang="en-US" dirty="0" smtClean="0"/>
              <a:t>diagnose and </a:t>
            </a:r>
            <a:r>
              <a:rPr lang="en-US" dirty="0"/>
              <a:t>monitor allergic </a:t>
            </a:r>
            <a:r>
              <a:rPr lang="en-US" dirty="0" smtClean="0"/>
              <a:t>disease</a:t>
            </a:r>
          </a:p>
          <a:p>
            <a:pPr algn="just"/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>
                <a:solidFill>
                  <a:srgbClr val="0000FF"/>
                </a:solidFill>
              </a:rPr>
              <a:t>most common cellular </a:t>
            </a:r>
            <a:r>
              <a:rPr lang="en-US" dirty="0" smtClean="0">
                <a:solidFill>
                  <a:srgbClr val="0000FF"/>
                </a:solidFill>
              </a:rPr>
              <a:t>test applied </a:t>
            </a:r>
            <a:r>
              <a:rPr lang="en-US" dirty="0">
                <a:solidFill>
                  <a:srgbClr val="0000FF"/>
                </a:solidFill>
              </a:rPr>
              <a:t>is basophil activation </a:t>
            </a:r>
            <a:r>
              <a:rPr lang="en-US" dirty="0" smtClean="0">
                <a:solidFill>
                  <a:srgbClr val="0000FF"/>
                </a:solidFill>
              </a:rPr>
              <a:t>test (</a:t>
            </a:r>
            <a:r>
              <a:rPr lang="en-US" dirty="0">
                <a:solidFill>
                  <a:srgbClr val="0000FF"/>
                </a:solidFill>
              </a:rPr>
              <a:t>BAT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algn="just"/>
            <a:r>
              <a:rPr lang="en-US" dirty="0" smtClean="0"/>
              <a:t>BAT documents </a:t>
            </a:r>
            <a:r>
              <a:rPr lang="en-US" dirty="0"/>
              <a:t>type I </a:t>
            </a:r>
            <a:r>
              <a:rPr lang="en-US" dirty="0" err="1" smtClean="0"/>
              <a:t>sensitisation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an </a:t>
            </a:r>
            <a:r>
              <a:rPr lang="en-US" dirty="0" smtClean="0"/>
              <a:t>allergen</a:t>
            </a:r>
          </a:p>
        </p:txBody>
      </p:sp>
    </p:spTree>
    <p:extLst>
      <p:ext uri="{BB962C8B-B14F-4D97-AF65-F5344CB8AC3E}">
        <p14:creationId xmlns:p14="http://schemas.microsoft.com/office/powerpoint/2010/main" val="266225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01167585"/>
              </p:ext>
            </p:extLst>
          </p:nvPr>
        </p:nvGraphicFramePr>
        <p:xfrm>
          <a:off x="457200" y="1941285"/>
          <a:ext cx="8229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5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71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4285" y="5987143"/>
            <a:ext cx="6395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Basophil activation in clinical diagnosis of allergy</a:t>
            </a:r>
          </a:p>
        </p:txBody>
      </p:sp>
    </p:spTree>
    <p:extLst>
      <p:ext uri="{BB962C8B-B14F-4D97-AF65-F5344CB8AC3E}">
        <p14:creationId xmlns:p14="http://schemas.microsoft.com/office/powerpoint/2010/main" val="362970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47800"/>
            <a:ext cx="8940800" cy="396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0714" y="6114143"/>
            <a:ext cx="708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Steps involved in the development of allergic diseases</a:t>
            </a:r>
          </a:p>
        </p:txBody>
      </p:sp>
    </p:spTree>
    <p:extLst>
      <p:ext uri="{BB962C8B-B14F-4D97-AF65-F5344CB8AC3E}">
        <p14:creationId xmlns:p14="http://schemas.microsoft.com/office/powerpoint/2010/main" val="149577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Unproven and non-validated diagnostic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IgG4</a:t>
            </a:r>
          </a:p>
          <a:p>
            <a:r>
              <a:rPr lang="en-US" dirty="0"/>
              <a:t>Vega test (</a:t>
            </a:r>
            <a:r>
              <a:rPr lang="en-US" dirty="0" smtClean="0"/>
              <a:t>electromagnetic conductivity)</a:t>
            </a:r>
          </a:p>
          <a:p>
            <a:r>
              <a:rPr lang="en-US" dirty="0" smtClean="0"/>
              <a:t>Applied kinesiology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air analysis</a:t>
            </a:r>
            <a:endParaRPr lang="en-US" dirty="0"/>
          </a:p>
          <a:p>
            <a:r>
              <a:rPr lang="en-US" dirty="0"/>
              <a:t>I</a:t>
            </a:r>
            <a:r>
              <a:rPr lang="en-US" dirty="0" smtClean="0"/>
              <a:t>ridology</a:t>
            </a:r>
          </a:p>
          <a:p>
            <a:r>
              <a:rPr lang="en-US" dirty="0"/>
              <a:t>F</a:t>
            </a:r>
            <a:r>
              <a:rPr lang="en-US" dirty="0" smtClean="0"/>
              <a:t>acial thermography</a:t>
            </a:r>
            <a:endParaRPr lang="en-US" dirty="0"/>
          </a:p>
          <a:p>
            <a:r>
              <a:rPr lang="en-US" dirty="0"/>
              <a:t>G</a:t>
            </a:r>
            <a:r>
              <a:rPr lang="en-US" dirty="0" smtClean="0"/>
              <a:t>astric </a:t>
            </a:r>
            <a:r>
              <a:rPr lang="en-US" dirty="0"/>
              <a:t>juice analysis</a:t>
            </a:r>
          </a:p>
        </p:txBody>
      </p:sp>
    </p:spTree>
    <p:extLst>
      <p:ext uri="{BB962C8B-B14F-4D97-AF65-F5344CB8AC3E}">
        <p14:creationId xmlns:p14="http://schemas.microsoft.com/office/powerpoint/2010/main" val="70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0952" y="1048446"/>
            <a:ext cx="3205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023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77898008"/>
              </p:ext>
            </p:extLst>
          </p:nvPr>
        </p:nvGraphicFramePr>
        <p:xfrm>
          <a:off x="179512" y="44624"/>
          <a:ext cx="8784976" cy="662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946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2" y="396688"/>
            <a:ext cx="9063318" cy="793376"/>
          </a:xfrm>
        </p:spPr>
        <p:txBody>
          <a:bodyPr>
            <a:noAutofit/>
          </a:bodyPr>
          <a:lstStyle/>
          <a:p>
            <a:r>
              <a:rPr lang="id-ID" sz="3200" dirty="0" smtClean="0"/>
              <a:t>Types of Hypersensitivity Reactions (Gell-Coombs classification)</a:t>
            </a:r>
            <a:endParaRPr lang="id-ID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8986"/>
            <a:ext cx="7886700" cy="4653079"/>
          </a:xfrm>
        </p:spPr>
        <p:txBody>
          <a:bodyPr>
            <a:noAutofit/>
          </a:bodyPr>
          <a:lstStyle/>
          <a:p>
            <a:pPr fontAlgn="base"/>
            <a:r>
              <a:rPr lang="en-US" dirty="0"/>
              <a:t>Immediate </a:t>
            </a:r>
            <a:r>
              <a:rPr lang="en-US" dirty="0" smtClean="0"/>
              <a:t>hypersensitivity</a:t>
            </a:r>
            <a:r>
              <a:rPr lang="id-ID" dirty="0" smtClean="0"/>
              <a:t>/ Allergic reaction</a:t>
            </a:r>
            <a:r>
              <a:rPr lang="en-US" dirty="0" smtClean="0"/>
              <a:t> </a:t>
            </a:r>
            <a:r>
              <a:rPr lang="id-ID" dirty="0"/>
              <a:t>(</a:t>
            </a:r>
            <a:r>
              <a:rPr lang="en-US" dirty="0" smtClean="0"/>
              <a:t>type </a:t>
            </a:r>
            <a:r>
              <a:rPr lang="en-US" dirty="0"/>
              <a:t>I </a:t>
            </a:r>
            <a:r>
              <a:rPr lang="en-US" dirty="0" smtClean="0"/>
              <a:t>hypersensitivity</a:t>
            </a:r>
            <a:r>
              <a:rPr lang="id-ID" dirty="0" smtClean="0"/>
              <a:t>)</a:t>
            </a:r>
            <a:endParaRPr lang="en-US" b="1" dirty="0"/>
          </a:p>
          <a:p>
            <a:pPr fontAlgn="base"/>
            <a:r>
              <a:rPr lang="id-ID" dirty="0" smtClean="0"/>
              <a:t>A</a:t>
            </a:r>
            <a:r>
              <a:rPr lang="en-US" dirty="0" err="1" smtClean="0"/>
              <a:t>ntibody</a:t>
            </a:r>
            <a:r>
              <a:rPr lang="en-US" dirty="0" smtClean="0"/>
              <a:t> </a:t>
            </a:r>
            <a:r>
              <a:rPr lang="en-US" dirty="0"/>
              <a:t>mediated </a:t>
            </a:r>
            <a:r>
              <a:rPr lang="id-ID" dirty="0" smtClean="0"/>
              <a:t>hypersensitivity (</a:t>
            </a:r>
            <a:r>
              <a:rPr lang="en-US" dirty="0" smtClean="0"/>
              <a:t>type </a:t>
            </a:r>
            <a:r>
              <a:rPr lang="en-US" dirty="0"/>
              <a:t>II </a:t>
            </a:r>
            <a:r>
              <a:rPr lang="en-US" dirty="0" smtClean="0"/>
              <a:t>hypersensitivity</a:t>
            </a:r>
            <a:r>
              <a:rPr lang="id-ID" dirty="0" smtClean="0"/>
              <a:t>)</a:t>
            </a:r>
            <a:endParaRPr lang="en-US" b="1" dirty="0"/>
          </a:p>
          <a:p>
            <a:pPr fontAlgn="base"/>
            <a:r>
              <a:rPr lang="id-ID" dirty="0" smtClean="0"/>
              <a:t>I</a:t>
            </a:r>
            <a:r>
              <a:rPr lang="en-US" dirty="0" err="1" smtClean="0"/>
              <a:t>mmune</a:t>
            </a:r>
            <a:r>
              <a:rPr lang="en-US" dirty="0" smtClean="0"/>
              <a:t> </a:t>
            </a:r>
            <a:r>
              <a:rPr lang="en-US" dirty="0"/>
              <a:t>complex diseases </a:t>
            </a:r>
            <a:r>
              <a:rPr lang="id-ID" dirty="0" smtClean="0"/>
              <a:t>(</a:t>
            </a:r>
            <a:r>
              <a:rPr lang="en-US" dirty="0" smtClean="0"/>
              <a:t>type </a:t>
            </a:r>
            <a:r>
              <a:rPr lang="en-US" dirty="0"/>
              <a:t>III </a:t>
            </a:r>
            <a:r>
              <a:rPr lang="en-US" dirty="0" err="1" smtClean="0"/>
              <a:t>hypers</a:t>
            </a:r>
            <a:r>
              <a:rPr lang="id-ID" dirty="0" smtClean="0"/>
              <a:t>ensitivity)</a:t>
            </a:r>
            <a:endParaRPr lang="en-US" b="1" dirty="0"/>
          </a:p>
          <a:p>
            <a:pPr fontAlgn="base"/>
            <a:r>
              <a:rPr lang="en-US" dirty="0"/>
              <a:t>T cell–mediated </a:t>
            </a:r>
            <a:r>
              <a:rPr lang="en-US" dirty="0" smtClean="0"/>
              <a:t>diseases</a:t>
            </a:r>
            <a:r>
              <a:rPr lang="id-ID" dirty="0" smtClean="0"/>
              <a:t>/ Delayed type of hypersensitivity</a:t>
            </a:r>
            <a:r>
              <a:rPr lang="en-US" dirty="0" smtClean="0"/>
              <a:t> </a:t>
            </a:r>
            <a:r>
              <a:rPr lang="id-ID" dirty="0"/>
              <a:t>(</a:t>
            </a:r>
            <a:r>
              <a:rPr lang="en-US" dirty="0" smtClean="0"/>
              <a:t>type </a:t>
            </a:r>
            <a:r>
              <a:rPr lang="en-US" dirty="0"/>
              <a:t>IV </a:t>
            </a:r>
            <a:r>
              <a:rPr lang="en-US" dirty="0" smtClean="0"/>
              <a:t>hypersensitivity</a:t>
            </a:r>
            <a:r>
              <a:rPr lang="id-ID" dirty="0" smtClean="0"/>
              <a:t>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73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Types of Hypersensitivity Reactions</a:t>
            </a:r>
            <a:br>
              <a:rPr lang="id-ID" dirty="0"/>
            </a:b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369" t="19352" r="6600" b="17728"/>
          <a:stretch/>
        </p:blipFill>
        <p:spPr>
          <a:xfrm>
            <a:off x="1371600" y="1187115"/>
            <a:ext cx="6424863" cy="49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4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246" t="9266" r="6600" b="19243"/>
          <a:stretch/>
        </p:blipFill>
        <p:spPr>
          <a:xfrm>
            <a:off x="1299126" y="773498"/>
            <a:ext cx="5967663" cy="522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88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d-ID" dirty="0"/>
              <a:t>Immediate Hypersensitivity</a:t>
            </a:r>
            <a:br>
              <a:rPr lang="id-ID" dirty="0"/>
            </a:b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36864"/>
            <a:ext cx="7886700" cy="564682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/>
              <a:t>Immediate hypersensitivity is an </a:t>
            </a:r>
            <a:r>
              <a:rPr lang="en-US" b="1" dirty="0" err="1"/>
              <a:t>IgE</a:t>
            </a:r>
            <a:r>
              <a:rPr lang="en-US" b="1" dirty="0"/>
              <a:t> antibody– and mast cell–mediated reaction to certain antigens that causes rapid vascular leakage and mucosal secretions, often followed by </a:t>
            </a:r>
            <a:r>
              <a:rPr lang="en-US" b="1" dirty="0" smtClean="0"/>
              <a:t>inflammation</a:t>
            </a:r>
            <a:endParaRPr lang="id-ID" dirty="0" smtClean="0"/>
          </a:p>
          <a:p>
            <a:pPr algn="just"/>
            <a:r>
              <a:rPr lang="en-US" dirty="0" smtClean="0"/>
              <a:t>Disorders </a:t>
            </a:r>
            <a:r>
              <a:rPr lang="en-US" dirty="0"/>
              <a:t>in which </a:t>
            </a:r>
            <a:r>
              <a:rPr lang="en-US" dirty="0" err="1"/>
              <a:t>IgE</a:t>
            </a:r>
            <a:r>
              <a:rPr lang="en-US" dirty="0"/>
              <a:t>-mediated immediate hypersensitivity is prominent are also called </a:t>
            </a:r>
            <a:r>
              <a:rPr lang="en-US" b="1" dirty="0"/>
              <a:t>allergy</a:t>
            </a:r>
            <a:r>
              <a:rPr lang="en-US" dirty="0"/>
              <a:t>, or </a:t>
            </a:r>
            <a:r>
              <a:rPr lang="en-US" b="1" dirty="0" err="1"/>
              <a:t>atopy</a:t>
            </a:r>
            <a:r>
              <a:rPr lang="en-US" dirty="0"/>
              <a:t>, and individuals with a propensity to develop these reactions are said to be </a:t>
            </a:r>
            <a:r>
              <a:rPr lang="en-US" dirty="0" smtClean="0"/>
              <a:t>atopic </a:t>
            </a:r>
            <a:endParaRPr lang="id-ID" dirty="0" smtClean="0"/>
          </a:p>
          <a:p>
            <a:pPr algn="just"/>
            <a:r>
              <a:rPr lang="en-US" dirty="0" smtClean="0"/>
              <a:t>Common </a:t>
            </a:r>
            <a:r>
              <a:rPr lang="en-US" dirty="0"/>
              <a:t>types of allergies include </a:t>
            </a:r>
            <a:r>
              <a:rPr lang="en-US" b="1" dirty="0"/>
              <a:t>hay fever, food allergies, bronchial asthma, and </a:t>
            </a:r>
            <a:r>
              <a:rPr lang="en-US" b="1" dirty="0" smtClean="0"/>
              <a:t>anaphylaxis</a:t>
            </a:r>
            <a:endParaRPr lang="id-ID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995443" y="6457890"/>
            <a:ext cx="5691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Abbas AK et al. </a:t>
            </a:r>
            <a:r>
              <a:rPr lang="en-US" sz="2000" i="1" dirty="0" smtClean="0"/>
              <a:t>Basic Immunology</a:t>
            </a:r>
            <a:r>
              <a:rPr lang="en-US" sz="2000" dirty="0" smtClean="0"/>
              <a:t>, fifth edition, 2016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296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1384</Words>
  <Application>Microsoft Macintosh PowerPoint</Application>
  <PresentationFormat>On-screen Show (4:3)</PresentationFormat>
  <Paragraphs>202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Allergy Diagnosis Testing</vt:lpstr>
      <vt:lpstr>Outline </vt:lpstr>
      <vt:lpstr>Background</vt:lpstr>
      <vt:lpstr>PowerPoint Presentation</vt:lpstr>
      <vt:lpstr>PowerPoint Presentation</vt:lpstr>
      <vt:lpstr>Types of Hypersensitivity Reactions (Gell-Coombs classification)</vt:lpstr>
      <vt:lpstr>Types of Hypersensitivity Reactions </vt:lpstr>
      <vt:lpstr>PowerPoint Presentation</vt:lpstr>
      <vt:lpstr>Immediate Hypersensitivity </vt:lpstr>
      <vt:lpstr>The sequence of events in the development of immediate hypersensitivity reactions </vt:lpstr>
      <vt:lpstr>PowerPoint Presentation</vt:lpstr>
      <vt:lpstr>PowerPoint Presentation</vt:lpstr>
      <vt:lpstr>PowerPoint Presentation</vt:lpstr>
      <vt:lpstr>PowerPoint Presentation</vt:lpstr>
      <vt:lpstr>Clinicopathological manifestation in type I hypersensitivity</vt:lpstr>
      <vt:lpstr>PowerPoint Presentation</vt:lpstr>
      <vt:lpstr>PowerPoint Presentation</vt:lpstr>
      <vt:lpstr>IgE-mediated hypersensitivity  diagnostic procedures</vt:lpstr>
      <vt:lpstr>T-Lymphocyte-mediated hypersensitivity diagnostic procedures</vt:lpstr>
      <vt:lpstr>Skin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Provocation test</vt:lpstr>
      <vt:lpstr>Food provocation test</vt:lpstr>
      <vt:lpstr>PowerPoint Presentation</vt:lpstr>
      <vt:lpstr>PowerPoint Presentation</vt:lpstr>
      <vt:lpstr>PowerPoint Presentation</vt:lpstr>
      <vt:lpstr>PowerPoint Presentation</vt:lpstr>
      <vt:lpstr>Drug provocation test</vt:lpstr>
      <vt:lpstr>PowerPoint Presentation</vt:lpstr>
      <vt:lpstr>PowerPoint Presentation</vt:lpstr>
      <vt:lpstr>Allergen-specific IgE</vt:lpstr>
      <vt:lpstr>PowerPoint Presentation</vt:lpstr>
      <vt:lpstr>PowerPoint Presentation</vt:lpstr>
      <vt:lpstr>PowerPoint Presentation</vt:lpstr>
      <vt:lpstr>PowerPoint Presentation</vt:lpstr>
      <vt:lpstr>Cellular allergy testing</vt:lpstr>
      <vt:lpstr>Indication </vt:lpstr>
      <vt:lpstr>PowerPoint Presentation</vt:lpstr>
      <vt:lpstr>PowerPoint Presentation</vt:lpstr>
      <vt:lpstr>Unproven and non-validated diagnostic tests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wisnu barlianto</dc:creator>
  <cp:lastModifiedBy>wisnu barlianto</cp:lastModifiedBy>
  <cp:revision>20</cp:revision>
  <dcterms:created xsi:type="dcterms:W3CDTF">2018-05-01T04:09:52Z</dcterms:created>
  <dcterms:modified xsi:type="dcterms:W3CDTF">2018-05-11T22:47:15Z</dcterms:modified>
</cp:coreProperties>
</file>